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wdp" ContentType="image/vnd.ms-photo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3" r:id="rId1"/>
  </p:sldMasterIdLst>
  <p:notesMasterIdLst>
    <p:notesMasterId r:id="rId98"/>
  </p:notesMasterIdLst>
  <p:sldIdLst>
    <p:sldId id="454" r:id="rId2"/>
    <p:sldId id="486" r:id="rId3"/>
    <p:sldId id="565" r:id="rId4"/>
    <p:sldId id="566" r:id="rId5"/>
    <p:sldId id="587" r:id="rId6"/>
    <p:sldId id="567" r:id="rId7"/>
    <p:sldId id="601" r:id="rId8"/>
    <p:sldId id="512" r:id="rId9"/>
    <p:sldId id="608" r:id="rId10"/>
    <p:sldId id="609" r:id="rId11"/>
    <p:sldId id="610" r:id="rId12"/>
    <p:sldId id="611" r:id="rId13"/>
    <p:sldId id="612" r:id="rId14"/>
    <p:sldId id="614" r:id="rId15"/>
    <p:sldId id="613" r:id="rId16"/>
    <p:sldId id="547" r:id="rId17"/>
    <p:sldId id="548" r:id="rId18"/>
    <p:sldId id="549" r:id="rId19"/>
    <p:sldId id="550" r:id="rId20"/>
    <p:sldId id="551" r:id="rId21"/>
    <p:sldId id="552" r:id="rId22"/>
    <p:sldId id="603" r:id="rId23"/>
    <p:sldId id="572" r:id="rId24"/>
    <p:sldId id="597" r:id="rId25"/>
    <p:sldId id="526" r:id="rId26"/>
    <p:sldId id="615" r:id="rId27"/>
    <p:sldId id="535" r:id="rId28"/>
    <p:sldId id="617" r:id="rId29"/>
    <p:sldId id="537" r:id="rId30"/>
    <p:sldId id="536" r:id="rId31"/>
    <p:sldId id="534" r:id="rId32"/>
    <p:sldId id="533" r:id="rId33"/>
    <p:sldId id="532" r:id="rId34"/>
    <p:sldId id="538" r:id="rId35"/>
    <p:sldId id="539" r:id="rId36"/>
    <p:sldId id="531" r:id="rId37"/>
    <p:sldId id="554" r:id="rId38"/>
    <p:sldId id="555" r:id="rId39"/>
    <p:sldId id="631" r:id="rId40"/>
    <p:sldId id="632" r:id="rId41"/>
    <p:sldId id="628" r:id="rId42"/>
    <p:sldId id="630" r:id="rId43"/>
    <p:sldId id="629" r:id="rId44"/>
    <p:sldId id="590" r:id="rId45"/>
    <p:sldId id="591" r:id="rId46"/>
    <p:sldId id="592" r:id="rId47"/>
    <p:sldId id="593" r:id="rId48"/>
    <p:sldId id="594" r:id="rId49"/>
    <p:sldId id="595" r:id="rId50"/>
    <p:sldId id="589" r:id="rId51"/>
    <p:sldId id="596" r:id="rId52"/>
    <p:sldId id="568" r:id="rId53"/>
    <p:sldId id="604" r:id="rId54"/>
    <p:sldId id="606" r:id="rId55"/>
    <p:sldId id="585" r:id="rId56"/>
    <p:sldId id="578" r:id="rId57"/>
    <p:sldId id="579" r:id="rId58"/>
    <p:sldId id="581" r:id="rId59"/>
    <p:sldId id="580" r:id="rId60"/>
    <p:sldId id="583" r:id="rId61"/>
    <p:sldId id="582" r:id="rId62"/>
    <p:sldId id="577" r:id="rId63"/>
    <p:sldId id="584" r:id="rId64"/>
    <p:sldId id="599" r:id="rId65"/>
    <p:sldId id="598" r:id="rId66"/>
    <p:sldId id="620" r:id="rId67"/>
    <p:sldId id="621" r:id="rId68"/>
    <p:sldId id="624" r:id="rId69"/>
    <p:sldId id="541" r:id="rId70"/>
    <p:sldId id="542" r:id="rId71"/>
    <p:sldId id="544" r:id="rId72"/>
    <p:sldId id="545" r:id="rId73"/>
    <p:sldId id="546" r:id="rId74"/>
    <p:sldId id="564" r:id="rId75"/>
    <p:sldId id="556" r:id="rId76"/>
    <p:sldId id="588" r:id="rId77"/>
    <p:sldId id="625" r:id="rId78"/>
    <p:sldId id="626" r:id="rId79"/>
    <p:sldId id="540" r:id="rId80"/>
    <p:sldId id="557" r:id="rId81"/>
    <p:sldId id="553" r:id="rId82"/>
    <p:sldId id="558" r:id="rId83"/>
    <p:sldId id="559" r:id="rId84"/>
    <p:sldId id="560" r:id="rId85"/>
    <p:sldId id="561" r:id="rId86"/>
    <p:sldId id="562" r:id="rId87"/>
    <p:sldId id="607" r:id="rId88"/>
    <p:sldId id="602" r:id="rId89"/>
    <p:sldId id="600" r:id="rId90"/>
    <p:sldId id="627" r:id="rId91"/>
    <p:sldId id="569" r:id="rId92"/>
    <p:sldId id="570" r:id="rId93"/>
    <p:sldId id="622" r:id="rId94"/>
    <p:sldId id="623" r:id="rId95"/>
    <p:sldId id="509" r:id="rId96"/>
    <p:sldId id="574" r:id="rId9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27FF"/>
    <a:srgbClr val="B70051"/>
    <a:srgbClr val="FF40FF"/>
    <a:srgbClr val="FF9300"/>
    <a:srgbClr val="FFFFFF"/>
    <a:srgbClr val="C3D69C"/>
    <a:srgbClr val="A50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9005"/>
    <p:restoredTop sz="91621"/>
  </p:normalViewPr>
  <p:slideViewPr>
    <p:cSldViewPr snapToGrid="0" snapToObjects="1">
      <p:cViewPr varScale="1">
        <p:scale>
          <a:sx n="31" d="100"/>
          <a:sy n="31" d="100"/>
        </p:scale>
        <p:origin x="192" y="19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01" Type="http://schemas.openxmlformats.org/officeDocument/2006/relationships/theme" Target="theme/theme1.xml"/><Relationship Id="rId10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notesMaster" Target="notesMasters/notesMaster1.xml"/><Relationship Id="rId99" Type="http://schemas.openxmlformats.org/officeDocument/2006/relationships/presProps" Target="pres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00" Type="http://schemas.openxmlformats.org/officeDocument/2006/relationships/viewProps" Target="viewProps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8EA5DA-F518-7149-9598-EC7DB20DD91E}" type="datetimeFigureOut">
              <a:rPr lang="en-US" smtClean="0"/>
              <a:t>2/3/17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BEFAB0-C925-094D-A5C3-D4CF669299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4546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8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9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9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0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6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00963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38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04751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39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23902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40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9752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BEFAB0-C925-094D-A5C3-D4CF669299A7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6375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43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567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51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07323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52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4834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65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11663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66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20047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67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75604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8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290427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69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714974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75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397004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77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168055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78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495390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79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62853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85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89561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86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562125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89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246183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90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378598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93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4582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16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690188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94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24042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22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87588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26D71903-551D-BE4A-A9B4-67AA2428A8E1}" type="slidenum">
              <a:rPr lang="en-US" altLang="en-US" sz="1200">
                <a:latin typeface="Times" charset="0"/>
              </a:rPr>
              <a:pPr/>
              <a:t>23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14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87438" y="722313"/>
            <a:ext cx="4684712" cy="3513137"/>
          </a:xfrm>
          <a:ln/>
        </p:spPr>
      </p:sp>
      <p:sp>
        <p:nvSpPr>
          <p:cNvPr id="14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441825"/>
            <a:ext cx="5029200" cy="41322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59076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26D71903-551D-BE4A-A9B4-67AA2428A8E1}" type="slidenum">
              <a:rPr lang="en-US" altLang="en-US" sz="1200">
                <a:latin typeface="Times" charset="0"/>
              </a:rPr>
              <a:pPr/>
              <a:t>24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14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87438" y="722313"/>
            <a:ext cx="4684712" cy="3513137"/>
          </a:xfrm>
          <a:ln/>
        </p:spPr>
      </p:sp>
      <p:sp>
        <p:nvSpPr>
          <p:cNvPr id="14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441825"/>
            <a:ext cx="5029200" cy="41322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14558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25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66223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28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71780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37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05775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E44E9-D9AA-7144-8DE8-CB8A8603C695}" type="datetimeFigureOut">
              <a:rPr lang="en-US" smtClean="0"/>
              <a:t>2/3/17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7473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E44E9-D9AA-7144-8DE8-CB8A8603C695}" type="datetimeFigureOut">
              <a:rPr lang="en-US" smtClean="0"/>
              <a:t>2/3/17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6098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E44E9-D9AA-7144-8DE8-CB8A8603C695}" type="datetimeFigureOut">
              <a:rPr lang="en-US" smtClean="0"/>
              <a:t>2/3/17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7789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CD22D-62C3-4F29-8493-06C9B0E7A3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054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07016D4-4978-434B-9B8C-25DCA86072DA}" type="datetimeFigureOut">
              <a:rPr lang="en-US" smtClean="0"/>
              <a:t>2/3/17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99FB1-D4C0-B442-A38E-8138F9E2A4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4576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E44E9-D9AA-7144-8DE8-CB8A8603C695}" type="datetimeFigureOut">
              <a:rPr lang="en-US" smtClean="0"/>
              <a:t>2/3/17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3029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E44E9-D9AA-7144-8DE8-CB8A8603C695}" type="datetimeFigureOut">
              <a:rPr lang="en-US" smtClean="0"/>
              <a:t>2/3/17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0190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E44E9-D9AA-7144-8DE8-CB8A8603C695}" type="datetimeFigureOut">
              <a:rPr lang="en-US" smtClean="0"/>
              <a:t>2/3/17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4016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E44E9-D9AA-7144-8DE8-CB8A8603C695}" type="datetimeFigureOut">
              <a:rPr lang="en-US" smtClean="0"/>
              <a:t>2/3/17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3712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E44E9-D9AA-7144-8DE8-CB8A8603C695}" type="datetimeFigureOut">
              <a:rPr lang="en-US" smtClean="0"/>
              <a:t>2/3/17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3878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E44E9-D9AA-7144-8DE8-CB8A8603C695}" type="datetimeFigureOut">
              <a:rPr lang="en-US" smtClean="0"/>
              <a:t>2/3/17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1280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E44E9-D9AA-7144-8DE8-CB8A8603C695}" type="datetimeFigureOut">
              <a:rPr lang="en-US" smtClean="0"/>
              <a:t>2/3/17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9299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E44E9-D9AA-7144-8DE8-CB8A8603C695}" type="datetimeFigureOut">
              <a:rPr lang="en-US" smtClean="0"/>
              <a:t>2/3/17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6534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5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EE44E9-D9AA-7144-8DE8-CB8A8603C695}" type="datetimeFigureOut">
              <a:rPr lang="en-US" smtClean="0"/>
              <a:t>2/3/17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4" descr="C:\Users\Chris\University\Teaching\cs221\WWW\slides\img\stanford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4775" y="5920797"/>
            <a:ext cx="908052" cy="906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862974" y="6488668"/>
            <a:ext cx="3418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chemeClr val="bg1">
                    <a:lumMod val="65000"/>
                  </a:schemeClr>
                </a:solidFill>
                <a:latin typeface="+mj-lt"/>
              </a:rPr>
              <a:t>Piech, CS106A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+mj-lt"/>
              </a:rPr>
              <a:t>,</a:t>
            </a:r>
            <a:r>
              <a:rPr lang="en-US" baseline="0" dirty="0" smtClean="0">
                <a:solidFill>
                  <a:schemeClr val="bg1">
                    <a:lumMod val="65000"/>
                  </a:schemeClr>
                </a:solidFill>
                <a:latin typeface="+mj-lt"/>
              </a:rPr>
              <a:t> Stanford University</a:t>
            </a:r>
            <a:endParaRPr lang="en-US" dirty="0">
              <a:solidFill>
                <a:schemeClr val="bg1">
                  <a:lumMod val="6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980284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  <p:timing>
    <p:tnLst>
      <p:par>
        <p:cTn id="1" dur="indefinite" restart="never" nodeType="tmRoot"/>
      </p:par>
    </p:tnLst>
  </p:timing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tiff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microsoft.com/office/2007/relationships/hdphoto" Target="../media/hdphoto1.wdp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tif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tif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tif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tiff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tiff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microsoft.com/office/2007/relationships/hdphoto" Target="../media/hdphoto2.wdp"/><Relationship Id="rId5" Type="http://schemas.microsoft.com/office/2007/relationships/hdphoto" Target="../media/hdphoto3.wdp"/><Relationship Id="rId6" Type="http://schemas.microsoft.com/office/2007/relationships/hdphoto" Target="../media/hdphoto4.wdp"/><Relationship Id="rId7" Type="http://schemas.openxmlformats.org/officeDocument/2006/relationships/image" Target="../media/image10.png"/><Relationship Id="rId8" Type="http://schemas.microsoft.com/office/2007/relationships/hdphoto" Target="../media/hdphoto5.wdp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8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1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6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1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6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2.tiff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2.tiff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2.tiff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microsoft.com/office/2007/relationships/hdphoto" Target="../media/hdphoto2.wdp"/><Relationship Id="rId5" Type="http://schemas.microsoft.com/office/2007/relationships/hdphoto" Target="../media/hdphoto3.wdp"/><Relationship Id="rId6" Type="http://schemas.microsoft.com/office/2007/relationships/hdphoto" Target="../media/hdphoto4.wdp"/><Relationship Id="rId7" Type="http://schemas.openxmlformats.org/officeDocument/2006/relationships/image" Target="../media/image10.png"/><Relationship Id="rId8" Type="http://schemas.microsoft.com/office/2007/relationships/hdphoto" Target="../media/hdphoto5.wdp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8.pn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2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.pn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.pn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png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1211" y="0"/>
            <a:ext cx="10578396" cy="7055708"/>
          </a:xfrm>
          <a:prstGeom prst="rect">
            <a:avLst/>
          </a:prstGeom>
        </p:spPr>
      </p:pic>
      <p:pic>
        <p:nvPicPr>
          <p:cNvPr id="6" name="Picture 4" descr="C:\Users\Chris\University\Teaching\cs221\WWW\slides\img\stanfor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304800"/>
            <a:ext cx="2383383" cy="237807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990600" y="4038600"/>
            <a:ext cx="7391399" cy="2133601"/>
          </a:xfrm>
          <a:prstGeom prst="rect">
            <a:avLst/>
          </a:prstGeom>
          <a:solidFill>
            <a:schemeClr val="accent1">
              <a:lumMod val="20000"/>
              <a:lumOff val="80000"/>
              <a:alpha val="60000"/>
            </a:schemeClr>
          </a:solidFill>
          <a:ln w="38100" cap="flat" cmpd="sng" algn="ctr">
            <a:solidFill>
              <a:srgbClr val="0000FF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Memory</a:t>
            </a:r>
          </a:p>
          <a:p>
            <a:r>
              <a:rPr lang="en-US" sz="2400" b="1" dirty="0">
                <a:solidFill>
                  <a:schemeClr val="tx1"/>
                </a:solidFill>
                <a:latin typeface="Century Gothic"/>
                <a:cs typeface="Century Gothic"/>
              </a:rPr>
              <a:t>Chris Piech</a:t>
            </a:r>
          </a:p>
          <a:p>
            <a:r>
              <a:rPr lang="en-US" sz="2400" b="1" dirty="0">
                <a:solidFill>
                  <a:schemeClr val="tx1"/>
                </a:solidFill>
                <a:latin typeface="Century Gothic"/>
                <a:cs typeface="Century Gothic"/>
              </a:rPr>
              <a:t>CS106A, Stanford </a:t>
            </a:r>
            <a:r>
              <a:rPr lang="en-US" sz="24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University</a:t>
            </a:r>
            <a:endParaRPr lang="en-US" sz="24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306470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159116" y="1148331"/>
            <a:ext cx="4901399" cy="2684633"/>
            <a:chOff x="803189" y="506627"/>
            <a:chExt cx="7200943" cy="5271416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6605" y="513566"/>
              <a:ext cx="7197527" cy="5264477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16" name="Rectangle 15"/>
            <p:cNvSpPr/>
            <p:nvPr/>
          </p:nvSpPr>
          <p:spPr>
            <a:xfrm>
              <a:off x="803189" y="506627"/>
              <a:ext cx="7154562" cy="525162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Stack Diagrams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594732" y="1160518"/>
            <a:ext cx="737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r</a:t>
            </a:r>
            <a:r>
              <a:rPr lang="en-US" sz="2400" b="1" dirty="0" smtClean="0">
                <a:latin typeface="Courier" charset="0"/>
                <a:ea typeface="Courier" charset="0"/>
                <a:cs typeface="Courier" charset="0"/>
              </a:rPr>
              <a:t>un</a:t>
            </a:r>
            <a:endParaRPr lang="en-US" sz="24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5423769" y="1087734"/>
            <a:ext cx="3301623" cy="1507524"/>
          </a:xfrm>
          <a:prstGeom prst="roundRect">
            <a:avLst>
              <a:gd name="adj" fmla="val 6933"/>
            </a:avLst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3"/>
          <p:cNvSpPr>
            <a:spLocks noGrp="1" noChangeArrowheads="1"/>
          </p:cNvSpPr>
          <p:nvPr>
            <p:ph idx="1"/>
          </p:nvPr>
        </p:nvSpPr>
        <p:spPr>
          <a:xfrm>
            <a:off x="217589" y="494913"/>
            <a:ext cx="6390906" cy="4280211"/>
          </a:xfrm>
          <a:noFill/>
        </p:spPr>
        <p:txBody>
          <a:bodyPr lIns="90487" tIns="44450" rIns="90487" bIns="44450">
            <a:normAutofit/>
          </a:bodyPr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0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0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000" b="1" dirty="0" smtClean="0">
                <a:solidFill>
                  <a:srgbClr val="B70051"/>
                </a:solidFill>
                <a:latin typeface="Courier New" charset="0"/>
              </a:rPr>
              <a:t>public </a:t>
            </a:r>
            <a:r>
              <a:rPr lang="en-US" sz="2000" b="1" dirty="0">
                <a:solidFill>
                  <a:srgbClr val="B70051"/>
                </a:solidFill>
                <a:latin typeface="Courier New" charset="0"/>
              </a:rPr>
              <a:t>void </a:t>
            </a:r>
            <a:r>
              <a:rPr lang="en-US" sz="2000" b="1" dirty="0">
                <a:solidFill>
                  <a:srgbClr val="000000"/>
                </a:solidFill>
                <a:latin typeface="Courier New" charset="0"/>
              </a:rPr>
              <a:t>run() </a:t>
            </a:r>
            <a:r>
              <a:rPr lang="en-US" sz="2000" b="1" dirty="0" smtClean="0">
                <a:solidFill>
                  <a:srgbClr val="000000"/>
                </a:solidFill>
                <a:latin typeface="Courier New" charset="0"/>
              </a:rPr>
              <a:t>{</a:t>
            </a:r>
            <a:endParaRPr lang="en-US" sz="2000" b="1" dirty="0" smtClean="0"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000" b="1" dirty="0" smtClean="0">
                <a:latin typeface="Courier New" charset="0"/>
              </a:rPr>
              <a:t>   </a:t>
            </a:r>
            <a:r>
              <a:rPr lang="en-US" sz="2000" b="1" dirty="0" err="1" smtClean="0">
                <a:latin typeface="Courier New" charset="0"/>
              </a:rPr>
              <a:t>println</a:t>
            </a:r>
            <a:r>
              <a:rPr lang="en-US" sz="2000" b="1" dirty="0" smtClean="0">
                <a:latin typeface="Courier New" charset="0"/>
              </a:rPr>
              <a:t>(</a:t>
            </a:r>
            <a:r>
              <a:rPr lang="en-US" sz="2000" b="1" dirty="0" err="1" smtClean="0">
                <a:latin typeface="Courier New" charset="0"/>
              </a:rPr>
              <a:t>toInches</a:t>
            </a:r>
            <a:r>
              <a:rPr lang="en-US" sz="2000" b="1" dirty="0" smtClean="0">
                <a:latin typeface="Courier New" charset="0"/>
              </a:rPr>
              <a:t>(5));</a:t>
            </a:r>
            <a:endParaRPr lang="en-US" sz="20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000" b="1" dirty="0" smtClean="0"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0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000" b="1" dirty="0">
                <a:solidFill>
                  <a:srgbClr val="B70051"/>
                </a:solidFill>
                <a:latin typeface="Courier New" charset="0"/>
              </a:rPr>
              <a:t>private </a:t>
            </a:r>
            <a:r>
              <a:rPr lang="en-US" sz="2000" b="1" dirty="0" err="1" smtClean="0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000" b="1" dirty="0" smtClean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000" b="1" dirty="0" err="1" smtClean="0">
                <a:solidFill>
                  <a:srgbClr val="000000"/>
                </a:solidFill>
                <a:latin typeface="Courier New" charset="0"/>
              </a:rPr>
              <a:t>toInches</a:t>
            </a:r>
            <a:r>
              <a:rPr lang="en-US" sz="2000" b="1" dirty="0" smtClean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000" b="1" dirty="0" err="1" smtClean="0">
                <a:solidFill>
                  <a:srgbClr val="C00000"/>
                </a:solidFill>
                <a:latin typeface="Courier New" charset="0"/>
              </a:rPr>
              <a:t>int</a:t>
            </a:r>
            <a:r>
              <a:rPr lang="en-US" sz="2000" b="1" dirty="0" smtClean="0">
                <a:solidFill>
                  <a:srgbClr val="000000"/>
                </a:solidFill>
                <a:latin typeface="Courier New" charset="0"/>
              </a:rPr>
              <a:t> feet){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000" b="1" dirty="0" smtClean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0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0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000" b="1" dirty="0" smtClean="0">
                <a:solidFill>
                  <a:srgbClr val="000000"/>
                </a:solidFill>
                <a:latin typeface="Courier New" charset="0"/>
              </a:rPr>
              <a:t>result = feet * 12;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000" b="1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2000" b="1" dirty="0" smtClean="0">
                <a:solidFill>
                  <a:srgbClr val="000000"/>
                </a:solidFill>
                <a:latin typeface="Courier New" charset="0"/>
              </a:rPr>
              <a:t>  </a:t>
            </a:r>
            <a:r>
              <a:rPr lang="en-US" sz="2000" b="1" dirty="0" smtClean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000" b="1" dirty="0" smtClean="0">
                <a:solidFill>
                  <a:srgbClr val="000000"/>
                </a:solidFill>
                <a:latin typeface="Courier New" charset="0"/>
              </a:rPr>
              <a:t>result;</a:t>
            </a:r>
            <a:endParaRPr lang="en-US" sz="2000" b="1" dirty="0" smtClean="0">
              <a:solidFill>
                <a:srgbClr val="B70051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000" b="1" dirty="0" smtClean="0">
                <a:solidFill>
                  <a:srgbClr val="000000"/>
                </a:solidFill>
                <a:latin typeface="Courier New" charset="0"/>
              </a:rPr>
              <a:t>}</a:t>
            </a:r>
            <a:endParaRPr lang="en-US" sz="20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0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648137" y="1461990"/>
            <a:ext cx="3360191" cy="391861"/>
          </a:xfrm>
          <a:prstGeom prst="roundRect">
            <a:avLst/>
          </a:pr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61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159116" y="1148331"/>
            <a:ext cx="4901399" cy="2684633"/>
            <a:chOff x="803189" y="506627"/>
            <a:chExt cx="7200943" cy="5271416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6605" y="513566"/>
              <a:ext cx="7197527" cy="5264477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16" name="Rectangle 15"/>
            <p:cNvSpPr/>
            <p:nvPr/>
          </p:nvSpPr>
          <p:spPr>
            <a:xfrm>
              <a:off x="803189" y="506627"/>
              <a:ext cx="7154562" cy="525162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Stack Diagrams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594732" y="1160518"/>
            <a:ext cx="737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r</a:t>
            </a:r>
            <a:r>
              <a:rPr lang="en-US" sz="2400" b="1" dirty="0" smtClean="0">
                <a:latin typeface="Courier" charset="0"/>
                <a:ea typeface="Courier" charset="0"/>
                <a:cs typeface="Courier" charset="0"/>
              </a:rPr>
              <a:t>un</a:t>
            </a:r>
            <a:endParaRPr lang="en-US" sz="24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5423769" y="1087734"/>
            <a:ext cx="3301623" cy="1507524"/>
          </a:xfrm>
          <a:prstGeom prst="roundRect">
            <a:avLst>
              <a:gd name="adj" fmla="val 6933"/>
            </a:avLst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3"/>
          <p:cNvSpPr>
            <a:spLocks noGrp="1" noChangeArrowheads="1"/>
          </p:cNvSpPr>
          <p:nvPr>
            <p:ph idx="1"/>
          </p:nvPr>
        </p:nvSpPr>
        <p:spPr>
          <a:xfrm>
            <a:off x="217589" y="494913"/>
            <a:ext cx="6390906" cy="4280211"/>
          </a:xfrm>
          <a:noFill/>
        </p:spPr>
        <p:txBody>
          <a:bodyPr lIns="90487" tIns="44450" rIns="90487" bIns="44450">
            <a:normAutofit/>
          </a:bodyPr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0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0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000" b="1" dirty="0" smtClean="0">
                <a:solidFill>
                  <a:srgbClr val="B70051"/>
                </a:solidFill>
                <a:latin typeface="Courier New" charset="0"/>
              </a:rPr>
              <a:t>public </a:t>
            </a:r>
            <a:r>
              <a:rPr lang="en-US" sz="2000" b="1" dirty="0">
                <a:solidFill>
                  <a:srgbClr val="B70051"/>
                </a:solidFill>
                <a:latin typeface="Courier New" charset="0"/>
              </a:rPr>
              <a:t>void </a:t>
            </a:r>
            <a:r>
              <a:rPr lang="en-US" sz="2000" b="1" dirty="0">
                <a:solidFill>
                  <a:srgbClr val="000000"/>
                </a:solidFill>
                <a:latin typeface="Courier New" charset="0"/>
              </a:rPr>
              <a:t>run() </a:t>
            </a:r>
            <a:r>
              <a:rPr lang="en-US" sz="2000" b="1" dirty="0" smtClean="0">
                <a:solidFill>
                  <a:srgbClr val="000000"/>
                </a:solidFill>
                <a:latin typeface="Courier New" charset="0"/>
              </a:rPr>
              <a:t>{</a:t>
            </a:r>
            <a:endParaRPr lang="en-US" sz="2000" b="1" dirty="0" smtClean="0"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000" b="1" dirty="0" smtClean="0">
                <a:latin typeface="Courier New" charset="0"/>
              </a:rPr>
              <a:t>   </a:t>
            </a:r>
            <a:r>
              <a:rPr lang="en-US" sz="2000" b="1" dirty="0" err="1" smtClean="0">
                <a:latin typeface="Courier New" charset="0"/>
              </a:rPr>
              <a:t>println</a:t>
            </a:r>
            <a:r>
              <a:rPr lang="en-US" sz="2000" b="1" dirty="0" smtClean="0">
                <a:latin typeface="Courier New" charset="0"/>
              </a:rPr>
              <a:t>(</a:t>
            </a:r>
            <a:r>
              <a:rPr lang="en-US" sz="2000" b="1" dirty="0" err="1" smtClean="0">
                <a:latin typeface="Courier New" charset="0"/>
              </a:rPr>
              <a:t>toInches</a:t>
            </a:r>
            <a:r>
              <a:rPr lang="en-US" sz="2000" b="1" dirty="0" smtClean="0">
                <a:latin typeface="Courier New" charset="0"/>
              </a:rPr>
              <a:t>(5));</a:t>
            </a:r>
            <a:endParaRPr lang="en-US" sz="20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000" b="1" dirty="0" smtClean="0"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0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000" b="1" dirty="0">
                <a:solidFill>
                  <a:srgbClr val="B70051"/>
                </a:solidFill>
                <a:latin typeface="Courier New" charset="0"/>
              </a:rPr>
              <a:t>private </a:t>
            </a:r>
            <a:r>
              <a:rPr lang="en-US" sz="2000" b="1" dirty="0" err="1" smtClean="0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000" b="1" dirty="0" smtClean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000" b="1" dirty="0" err="1" smtClean="0">
                <a:solidFill>
                  <a:srgbClr val="000000"/>
                </a:solidFill>
                <a:latin typeface="Courier New" charset="0"/>
              </a:rPr>
              <a:t>toInches</a:t>
            </a:r>
            <a:r>
              <a:rPr lang="en-US" sz="2000" b="1" dirty="0" smtClean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000" b="1" dirty="0" err="1" smtClean="0">
                <a:solidFill>
                  <a:srgbClr val="C00000"/>
                </a:solidFill>
                <a:latin typeface="Courier New" charset="0"/>
              </a:rPr>
              <a:t>int</a:t>
            </a:r>
            <a:r>
              <a:rPr lang="en-US" sz="2000" b="1" dirty="0" smtClean="0">
                <a:solidFill>
                  <a:srgbClr val="000000"/>
                </a:solidFill>
                <a:latin typeface="Courier New" charset="0"/>
              </a:rPr>
              <a:t> feet){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000" b="1" dirty="0" smtClean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0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0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000" b="1" dirty="0" smtClean="0">
                <a:solidFill>
                  <a:srgbClr val="000000"/>
                </a:solidFill>
                <a:latin typeface="Courier New" charset="0"/>
              </a:rPr>
              <a:t>result = feet * 12;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000" b="1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2000" b="1" dirty="0" smtClean="0">
                <a:solidFill>
                  <a:srgbClr val="000000"/>
                </a:solidFill>
                <a:latin typeface="Courier New" charset="0"/>
              </a:rPr>
              <a:t>  </a:t>
            </a:r>
            <a:r>
              <a:rPr lang="en-US" sz="2000" b="1" dirty="0" smtClean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000" b="1" dirty="0" smtClean="0">
                <a:solidFill>
                  <a:srgbClr val="000000"/>
                </a:solidFill>
                <a:latin typeface="Courier New" charset="0"/>
              </a:rPr>
              <a:t>result;</a:t>
            </a:r>
            <a:endParaRPr lang="en-US" sz="2000" b="1" dirty="0" smtClean="0">
              <a:solidFill>
                <a:srgbClr val="B70051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000" b="1" dirty="0" smtClean="0">
                <a:solidFill>
                  <a:srgbClr val="000000"/>
                </a:solidFill>
                <a:latin typeface="Courier New" charset="0"/>
              </a:rPr>
              <a:t>}</a:t>
            </a:r>
            <a:endParaRPr lang="en-US" sz="20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0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1954060" y="1461990"/>
            <a:ext cx="1753644" cy="391861"/>
          </a:xfrm>
          <a:prstGeom prst="roundRect">
            <a:avLst/>
          </a:pr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6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159116" y="1148331"/>
            <a:ext cx="4901399" cy="2684633"/>
            <a:chOff x="803189" y="506627"/>
            <a:chExt cx="7200943" cy="5271416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6605" y="513566"/>
              <a:ext cx="7197527" cy="5264477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16" name="Rectangle 15"/>
            <p:cNvSpPr/>
            <p:nvPr/>
          </p:nvSpPr>
          <p:spPr>
            <a:xfrm>
              <a:off x="803189" y="506627"/>
              <a:ext cx="7154562" cy="525162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Stack Diagrams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594732" y="1160518"/>
            <a:ext cx="737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r</a:t>
            </a:r>
            <a:r>
              <a:rPr lang="en-US" sz="2400" b="1" dirty="0" smtClean="0">
                <a:latin typeface="Courier" charset="0"/>
                <a:ea typeface="Courier" charset="0"/>
                <a:cs typeface="Courier" charset="0"/>
              </a:rPr>
              <a:t>un</a:t>
            </a:r>
            <a:endParaRPr lang="en-US" sz="24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574479" y="2896447"/>
            <a:ext cx="16594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 smtClean="0">
                <a:latin typeface="Courier" charset="0"/>
                <a:ea typeface="Courier" charset="0"/>
                <a:cs typeface="Courier" charset="0"/>
              </a:rPr>
              <a:t>toInches</a:t>
            </a:r>
            <a:endParaRPr lang="en-US" sz="24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7" name="Freeform 26"/>
          <p:cNvSpPr/>
          <p:nvPr/>
        </p:nvSpPr>
        <p:spPr>
          <a:xfrm>
            <a:off x="7114783" y="3880528"/>
            <a:ext cx="1466506" cy="910281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/>
          <p:cNvSpPr/>
          <p:nvPr/>
        </p:nvSpPr>
        <p:spPr>
          <a:xfrm>
            <a:off x="5423769" y="1087734"/>
            <a:ext cx="3301623" cy="1507524"/>
          </a:xfrm>
          <a:prstGeom prst="roundRect">
            <a:avLst>
              <a:gd name="adj" fmla="val 6933"/>
            </a:avLst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ed Rectangle 27"/>
          <p:cNvSpPr/>
          <p:nvPr/>
        </p:nvSpPr>
        <p:spPr>
          <a:xfrm>
            <a:off x="5411243" y="2710588"/>
            <a:ext cx="3330625" cy="3455772"/>
          </a:xfrm>
          <a:prstGeom prst="roundRect">
            <a:avLst>
              <a:gd name="adj" fmla="val 6933"/>
            </a:avLst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5716045" y="4036712"/>
            <a:ext cx="9220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>
                <a:latin typeface="Courier" charset="0"/>
                <a:ea typeface="Courier" charset="0"/>
                <a:cs typeface="Courier" charset="0"/>
              </a:rPr>
              <a:t>feet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506531" y="4021082"/>
            <a:ext cx="4619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27FF"/>
                </a:solidFill>
                <a:latin typeface="Courier" charset="0"/>
                <a:ea typeface="Courier" charset="0"/>
                <a:cs typeface="Courier" charset="0"/>
              </a:rPr>
              <a:t>5</a:t>
            </a:r>
          </a:p>
        </p:txBody>
      </p:sp>
      <p:sp>
        <p:nvSpPr>
          <p:cNvPr id="31" name="Freeform 30"/>
          <p:cNvSpPr/>
          <p:nvPr/>
        </p:nvSpPr>
        <p:spPr>
          <a:xfrm>
            <a:off x="7131259" y="4959685"/>
            <a:ext cx="1466506" cy="910281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5557157" y="5103343"/>
            <a:ext cx="12907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result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3" name="Rectangle 3"/>
          <p:cNvSpPr>
            <a:spLocks noGrp="1" noChangeArrowheads="1"/>
          </p:cNvSpPr>
          <p:nvPr>
            <p:ph idx="1"/>
          </p:nvPr>
        </p:nvSpPr>
        <p:spPr>
          <a:xfrm>
            <a:off x="217589" y="494913"/>
            <a:ext cx="5105973" cy="4280211"/>
          </a:xfrm>
          <a:noFill/>
        </p:spPr>
        <p:txBody>
          <a:bodyPr lIns="90487" tIns="44450" rIns="90487" bIns="44450">
            <a:normAutofit/>
          </a:bodyPr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0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0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000" b="1" dirty="0" smtClean="0">
                <a:solidFill>
                  <a:srgbClr val="B70051"/>
                </a:solidFill>
                <a:latin typeface="Courier New" charset="0"/>
              </a:rPr>
              <a:t>public </a:t>
            </a:r>
            <a:r>
              <a:rPr lang="en-US" sz="2000" b="1" dirty="0">
                <a:solidFill>
                  <a:srgbClr val="B70051"/>
                </a:solidFill>
                <a:latin typeface="Courier New" charset="0"/>
              </a:rPr>
              <a:t>void </a:t>
            </a:r>
            <a:r>
              <a:rPr lang="en-US" sz="2000" b="1" dirty="0">
                <a:solidFill>
                  <a:srgbClr val="000000"/>
                </a:solidFill>
                <a:latin typeface="Courier New" charset="0"/>
              </a:rPr>
              <a:t>run() </a:t>
            </a:r>
            <a:r>
              <a:rPr lang="en-US" sz="2000" b="1" dirty="0" smtClean="0">
                <a:solidFill>
                  <a:srgbClr val="000000"/>
                </a:solidFill>
                <a:latin typeface="Courier New" charset="0"/>
              </a:rPr>
              <a:t>{</a:t>
            </a:r>
            <a:endParaRPr lang="en-US" sz="2000" b="1" dirty="0" smtClean="0"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000" b="1" dirty="0" smtClean="0">
                <a:latin typeface="Courier New" charset="0"/>
              </a:rPr>
              <a:t>   </a:t>
            </a:r>
            <a:r>
              <a:rPr lang="en-US" sz="2000" b="1" dirty="0" err="1" smtClean="0">
                <a:latin typeface="Courier New" charset="0"/>
              </a:rPr>
              <a:t>println</a:t>
            </a:r>
            <a:r>
              <a:rPr lang="en-US" sz="2000" b="1" dirty="0" smtClean="0">
                <a:latin typeface="Courier New" charset="0"/>
              </a:rPr>
              <a:t>(</a:t>
            </a:r>
            <a:r>
              <a:rPr lang="en-US" sz="2000" b="1" dirty="0" err="1" smtClean="0">
                <a:latin typeface="Courier New" charset="0"/>
              </a:rPr>
              <a:t>toInches</a:t>
            </a:r>
            <a:r>
              <a:rPr lang="en-US" sz="2000" b="1" dirty="0" smtClean="0">
                <a:latin typeface="Courier New" charset="0"/>
              </a:rPr>
              <a:t>(5));</a:t>
            </a:r>
            <a:endParaRPr lang="en-US" sz="20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000" b="1" dirty="0" smtClean="0"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0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000" b="1" dirty="0">
                <a:solidFill>
                  <a:srgbClr val="B70051"/>
                </a:solidFill>
                <a:latin typeface="Courier New" charset="0"/>
              </a:rPr>
              <a:t>private </a:t>
            </a:r>
            <a:r>
              <a:rPr lang="en-US" sz="2000" b="1" dirty="0" err="1" smtClean="0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000" b="1" dirty="0" smtClean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000" b="1" dirty="0" err="1" smtClean="0">
                <a:solidFill>
                  <a:srgbClr val="000000"/>
                </a:solidFill>
                <a:latin typeface="Courier New" charset="0"/>
              </a:rPr>
              <a:t>toInches</a:t>
            </a:r>
            <a:r>
              <a:rPr lang="en-US" sz="2000" b="1" dirty="0" smtClean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000" b="1" dirty="0" err="1" smtClean="0">
                <a:solidFill>
                  <a:srgbClr val="C00000"/>
                </a:solidFill>
                <a:latin typeface="Courier New" charset="0"/>
              </a:rPr>
              <a:t>int</a:t>
            </a:r>
            <a:r>
              <a:rPr lang="en-US" sz="2000" b="1" dirty="0" smtClean="0">
                <a:solidFill>
                  <a:srgbClr val="000000"/>
                </a:solidFill>
                <a:latin typeface="Courier New" charset="0"/>
              </a:rPr>
              <a:t> feet){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000" b="1" dirty="0" smtClean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0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0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000" b="1" dirty="0" smtClean="0">
                <a:solidFill>
                  <a:srgbClr val="000000"/>
                </a:solidFill>
                <a:latin typeface="Courier New" charset="0"/>
              </a:rPr>
              <a:t>result = feet * 12;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000" b="1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2000" b="1" dirty="0" smtClean="0">
                <a:solidFill>
                  <a:srgbClr val="000000"/>
                </a:solidFill>
                <a:latin typeface="Courier New" charset="0"/>
              </a:rPr>
              <a:t>  </a:t>
            </a:r>
            <a:r>
              <a:rPr lang="en-US" sz="2000" b="1" dirty="0" smtClean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000" b="1" dirty="0" smtClean="0">
                <a:solidFill>
                  <a:srgbClr val="000000"/>
                </a:solidFill>
                <a:latin typeface="Courier New" charset="0"/>
              </a:rPr>
              <a:t>result;</a:t>
            </a:r>
            <a:endParaRPr lang="en-US" sz="2000" b="1" dirty="0" smtClean="0">
              <a:solidFill>
                <a:srgbClr val="B70051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000" b="1" dirty="0" smtClean="0">
                <a:solidFill>
                  <a:srgbClr val="000000"/>
                </a:solidFill>
                <a:latin typeface="Courier New" charset="0"/>
              </a:rPr>
              <a:t>}</a:t>
            </a:r>
            <a:endParaRPr lang="en-US" sz="20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000" b="1" dirty="0" smtClean="0">
                <a:solidFill>
                  <a:schemeClr val="bg2"/>
                </a:solidFill>
                <a:latin typeface="Courier New" charset="0"/>
              </a:rPr>
              <a:t>f</a:t>
            </a:r>
            <a:endParaRPr lang="en-US" sz="20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234779" y="2338812"/>
            <a:ext cx="4825736" cy="391861"/>
          </a:xfrm>
          <a:prstGeom prst="roundRect">
            <a:avLst/>
          </a:pr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589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159116" y="1148331"/>
            <a:ext cx="4901399" cy="2684633"/>
            <a:chOff x="803189" y="506627"/>
            <a:chExt cx="7200943" cy="5271416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6605" y="513566"/>
              <a:ext cx="7197527" cy="5264477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16" name="Rectangle 15"/>
            <p:cNvSpPr/>
            <p:nvPr/>
          </p:nvSpPr>
          <p:spPr>
            <a:xfrm>
              <a:off x="803189" y="506627"/>
              <a:ext cx="7154562" cy="525162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Stack Diagrams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594732" y="1160518"/>
            <a:ext cx="737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r</a:t>
            </a:r>
            <a:r>
              <a:rPr lang="en-US" sz="2400" b="1" dirty="0" smtClean="0">
                <a:latin typeface="Courier" charset="0"/>
                <a:ea typeface="Courier" charset="0"/>
                <a:cs typeface="Courier" charset="0"/>
              </a:rPr>
              <a:t>un</a:t>
            </a:r>
            <a:endParaRPr lang="en-US" sz="24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574479" y="2896447"/>
            <a:ext cx="16594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 smtClean="0">
                <a:latin typeface="Courier" charset="0"/>
                <a:ea typeface="Courier" charset="0"/>
                <a:cs typeface="Courier" charset="0"/>
              </a:rPr>
              <a:t>toInches</a:t>
            </a:r>
            <a:endParaRPr lang="en-US" sz="24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7" name="Freeform 26"/>
          <p:cNvSpPr/>
          <p:nvPr/>
        </p:nvSpPr>
        <p:spPr>
          <a:xfrm>
            <a:off x="7114783" y="3880528"/>
            <a:ext cx="1466506" cy="910281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/>
          <p:cNvSpPr/>
          <p:nvPr/>
        </p:nvSpPr>
        <p:spPr>
          <a:xfrm>
            <a:off x="5423769" y="1087734"/>
            <a:ext cx="3301623" cy="1507524"/>
          </a:xfrm>
          <a:prstGeom prst="roundRect">
            <a:avLst>
              <a:gd name="adj" fmla="val 6933"/>
            </a:avLst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ed Rectangle 27"/>
          <p:cNvSpPr/>
          <p:nvPr/>
        </p:nvSpPr>
        <p:spPr>
          <a:xfrm>
            <a:off x="5411243" y="2710588"/>
            <a:ext cx="3330625" cy="3455772"/>
          </a:xfrm>
          <a:prstGeom prst="roundRect">
            <a:avLst>
              <a:gd name="adj" fmla="val 6933"/>
            </a:avLst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5716045" y="4036712"/>
            <a:ext cx="9220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>
                <a:latin typeface="Courier" charset="0"/>
                <a:ea typeface="Courier" charset="0"/>
                <a:cs typeface="Courier" charset="0"/>
              </a:rPr>
              <a:t>feet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506531" y="4021082"/>
            <a:ext cx="4619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27FF"/>
                </a:solidFill>
                <a:latin typeface="Courier" charset="0"/>
                <a:ea typeface="Courier" charset="0"/>
                <a:cs typeface="Courier" charset="0"/>
              </a:rPr>
              <a:t>5</a:t>
            </a:r>
          </a:p>
        </p:txBody>
      </p:sp>
      <p:sp>
        <p:nvSpPr>
          <p:cNvPr id="31" name="Freeform 30"/>
          <p:cNvSpPr/>
          <p:nvPr/>
        </p:nvSpPr>
        <p:spPr>
          <a:xfrm>
            <a:off x="7131259" y="4959685"/>
            <a:ext cx="1466506" cy="910281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5557157" y="5103343"/>
            <a:ext cx="12907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result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3" name="Rectangle 3"/>
          <p:cNvSpPr>
            <a:spLocks noGrp="1" noChangeArrowheads="1"/>
          </p:cNvSpPr>
          <p:nvPr>
            <p:ph idx="1"/>
          </p:nvPr>
        </p:nvSpPr>
        <p:spPr>
          <a:xfrm>
            <a:off x="217589" y="494913"/>
            <a:ext cx="5105973" cy="4280211"/>
          </a:xfrm>
          <a:noFill/>
        </p:spPr>
        <p:txBody>
          <a:bodyPr lIns="90487" tIns="44450" rIns="90487" bIns="44450">
            <a:normAutofit/>
          </a:bodyPr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0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0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000" b="1" dirty="0" smtClean="0">
                <a:solidFill>
                  <a:srgbClr val="B70051"/>
                </a:solidFill>
                <a:latin typeface="Courier New" charset="0"/>
              </a:rPr>
              <a:t>public </a:t>
            </a:r>
            <a:r>
              <a:rPr lang="en-US" sz="2000" b="1" dirty="0">
                <a:solidFill>
                  <a:srgbClr val="B70051"/>
                </a:solidFill>
                <a:latin typeface="Courier New" charset="0"/>
              </a:rPr>
              <a:t>void </a:t>
            </a:r>
            <a:r>
              <a:rPr lang="en-US" sz="2000" b="1" dirty="0">
                <a:solidFill>
                  <a:srgbClr val="000000"/>
                </a:solidFill>
                <a:latin typeface="Courier New" charset="0"/>
              </a:rPr>
              <a:t>run() </a:t>
            </a:r>
            <a:r>
              <a:rPr lang="en-US" sz="2000" b="1" dirty="0" smtClean="0">
                <a:solidFill>
                  <a:srgbClr val="000000"/>
                </a:solidFill>
                <a:latin typeface="Courier New" charset="0"/>
              </a:rPr>
              <a:t>{</a:t>
            </a:r>
            <a:endParaRPr lang="en-US" sz="2000" b="1" dirty="0" smtClean="0"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000" b="1" dirty="0" smtClean="0">
                <a:latin typeface="Courier New" charset="0"/>
              </a:rPr>
              <a:t>   </a:t>
            </a:r>
            <a:r>
              <a:rPr lang="en-US" sz="2000" b="1" dirty="0" err="1" smtClean="0">
                <a:latin typeface="Courier New" charset="0"/>
              </a:rPr>
              <a:t>println</a:t>
            </a:r>
            <a:r>
              <a:rPr lang="en-US" sz="2000" b="1" dirty="0" smtClean="0">
                <a:latin typeface="Courier New" charset="0"/>
              </a:rPr>
              <a:t>(</a:t>
            </a:r>
            <a:r>
              <a:rPr lang="en-US" sz="2000" b="1" dirty="0" err="1" smtClean="0">
                <a:latin typeface="Courier New" charset="0"/>
              </a:rPr>
              <a:t>toInches</a:t>
            </a:r>
            <a:r>
              <a:rPr lang="en-US" sz="2000" b="1" dirty="0" smtClean="0">
                <a:latin typeface="Courier New" charset="0"/>
              </a:rPr>
              <a:t>(5));</a:t>
            </a:r>
            <a:endParaRPr lang="en-US" sz="20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000" b="1" dirty="0" smtClean="0"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0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000" b="1" dirty="0">
                <a:solidFill>
                  <a:srgbClr val="B70051"/>
                </a:solidFill>
                <a:latin typeface="Courier New" charset="0"/>
              </a:rPr>
              <a:t>private </a:t>
            </a:r>
            <a:r>
              <a:rPr lang="en-US" sz="2000" b="1" dirty="0" err="1" smtClean="0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000" b="1" dirty="0" smtClean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000" b="1" dirty="0" err="1" smtClean="0">
                <a:solidFill>
                  <a:srgbClr val="000000"/>
                </a:solidFill>
                <a:latin typeface="Courier New" charset="0"/>
              </a:rPr>
              <a:t>toInches</a:t>
            </a:r>
            <a:r>
              <a:rPr lang="en-US" sz="2000" b="1" dirty="0" smtClean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000" b="1" dirty="0" err="1" smtClean="0">
                <a:solidFill>
                  <a:srgbClr val="C00000"/>
                </a:solidFill>
                <a:latin typeface="Courier New" charset="0"/>
              </a:rPr>
              <a:t>int</a:t>
            </a:r>
            <a:r>
              <a:rPr lang="en-US" sz="2000" b="1" dirty="0" smtClean="0">
                <a:solidFill>
                  <a:srgbClr val="000000"/>
                </a:solidFill>
                <a:latin typeface="Courier New" charset="0"/>
              </a:rPr>
              <a:t> feet){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000" b="1" dirty="0" smtClean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0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0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000" b="1" dirty="0" smtClean="0">
                <a:solidFill>
                  <a:srgbClr val="000000"/>
                </a:solidFill>
                <a:latin typeface="Courier New" charset="0"/>
              </a:rPr>
              <a:t>result = feet * 12;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000" b="1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2000" b="1" dirty="0" smtClean="0">
                <a:solidFill>
                  <a:srgbClr val="000000"/>
                </a:solidFill>
                <a:latin typeface="Courier New" charset="0"/>
              </a:rPr>
              <a:t>  </a:t>
            </a:r>
            <a:r>
              <a:rPr lang="en-US" sz="2000" b="1" dirty="0" smtClean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000" b="1" dirty="0" smtClean="0">
                <a:solidFill>
                  <a:srgbClr val="000000"/>
                </a:solidFill>
                <a:latin typeface="Courier New" charset="0"/>
              </a:rPr>
              <a:t>result;</a:t>
            </a:r>
            <a:endParaRPr lang="en-US" sz="2000" b="1" dirty="0" smtClean="0">
              <a:solidFill>
                <a:srgbClr val="B70051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000" b="1" dirty="0" smtClean="0">
                <a:solidFill>
                  <a:srgbClr val="000000"/>
                </a:solidFill>
                <a:latin typeface="Courier New" charset="0"/>
              </a:rPr>
              <a:t>}</a:t>
            </a:r>
            <a:endParaRPr lang="en-US" sz="20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000" b="1" dirty="0" smtClean="0">
                <a:solidFill>
                  <a:schemeClr val="bg2"/>
                </a:solidFill>
                <a:latin typeface="Courier New" charset="0"/>
              </a:rPr>
              <a:t>f</a:t>
            </a:r>
            <a:endParaRPr lang="en-US" sz="20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635612" y="2626911"/>
            <a:ext cx="3811128" cy="391861"/>
          </a:xfrm>
          <a:prstGeom prst="roundRect">
            <a:avLst/>
          </a:pr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7337656" y="5112596"/>
            <a:ext cx="7393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smtClean="0">
                <a:solidFill>
                  <a:srgbClr val="0027FF"/>
                </a:solidFill>
                <a:latin typeface="Courier" charset="0"/>
                <a:ea typeface="Courier" charset="0"/>
                <a:cs typeface="Courier" charset="0"/>
              </a:rPr>
              <a:t>60</a:t>
            </a:r>
            <a:endParaRPr lang="en-US" sz="3600" dirty="0">
              <a:solidFill>
                <a:srgbClr val="0027FF"/>
              </a:solidFill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8942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159116" y="1148331"/>
            <a:ext cx="4901399" cy="2684633"/>
            <a:chOff x="803189" y="506627"/>
            <a:chExt cx="7200943" cy="5271416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6605" y="513566"/>
              <a:ext cx="7197527" cy="5264477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16" name="Rectangle 15"/>
            <p:cNvSpPr/>
            <p:nvPr/>
          </p:nvSpPr>
          <p:spPr>
            <a:xfrm>
              <a:off x="803189" y="506627"/>
              <a:ext cx="7154562" cy="525162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Stack Diagrams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594732" y="1160518"/>
            <a:ext cx="737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r</a:t>
            </a:r>
            <a:r>
              <a:rPr lang="en-US" sz="2400" b="1" dirty="0" smtClean="0">
                <a:latin typeface="Courier" charset="0"/>
                <a:ea typeface="Courier" charset="0"/>
                <a:cs typeface="Courier" charset="0"/>
              </a:rPr>
              <a:t>un</a:t>
            </a:r>
            <a:endParaRPr lang="en-US" sz="24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574479" y="2896447"/>
            <a:ext cx="16594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 smtClean="0">
                <a:latin typeface="Courier" charset="0"/>
                <a:ea typeface="Courier" charset="0"/>
                <a:cs typeface="Courier" charset="0"/>
              </a:rPr>
              <a:t>toInches</a:t>
            </a:r>
            <a:endParaRPr lang="en-US" sz="24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7" name="Freeform 26"/>
          <p:cNvSpPr/>
          <p:nvPr/>
        </p:nvSpPr>
        <p:spPr>
          <a:xfrm>
            <a:off x="7114783" y="3880528"/>
            <a:ext cx="1466506" cy="910281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/>
          <p:cNvSpPr/>
          <p:nvPr/>
        </p:nvSpPr>
        <p:spPr>
          <a:xfrm>
            <a:off x="5423769" y="1087734"/>
            <a:ext cx="3301623" cy="1507524"/>
          </a:xfrm>
          <a:prstGeom prst="roundRect">
            <a:avLst>
              <a:gd name="adj" fmla="val 6933"/>
            </a:avLst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ed Rectangle 27"/>
          <p:cNvSpPr/>
          <p:nvPr/>
        </p:nvSpPr>
        <p:spPr>
          <a:xfrm>
            <a:off x="5411243" y="2710588"/>
            <a:ext cx="3330625" cy="3455772"/>
          </a:xfrm>
          <a:prstGeom prst="roundRect">
            <a:avLst>
              <a:gd name="adj" fmla="val 6933"/>
            </a:avLst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5716045" y="4036712"/>
            <a:ext cx="9220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>
                <a:latin typeface="Courier" charset="0"/>
                <a:ea typeface="Courier" charset="0"/>
                <a:cs typeface="Courier" charset="0"/>
              </a:rPr>
              <a:t>feet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506531" y="4021082"/>
            <a:ext cx="4619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27FF"/>
                </a:solidFill>
                <a:latin typeface="Courier" charset="0"/>
                <a:ea typeface="Courier" charset="0"/>
                <a:cs typeface="Courier" charset="0"/>
              </a:rPr>
              <a:t>5</a:t>
            </a:r>
          </a:p>
        </p:txBody>
      </p:sp>
      <p:sp>
        <p:nvSpPr>
          <p:cNvPr id="31" name="Freeform 30"/>
          <p:cNvSpPr/>
          <p:nvPr/>
        </p:nvSpPr>
        <p:spPr>
          <a:xfrm>
            <a:off x="7131259" y="4959685"/>
            <a:ext cx="1466506" cy="910281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5557157" y="5103343"/>
            <a:ext cx="12907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result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3" name="Rectangle 3"/>
          <p:cNvSpPr>
            <a:spLocks noGrp="1" noChangeArrowheads="1"/>
          </p:cNvSpPr>
          <p:nvPr>
            <p:ph idx="1"/>
          </p:nvPr>
        </p:nvSpPr>
        <p:spPr>
          <a:xfrm>
            <a:off x="217589" y="494913"/>
            <a:ext cx="5105973" cy="4280211"/>
          </a:xfrm>
          <a:noFill/>
        </p:spPr>
        <p:txBody>
          <a:bodyPr lIns="90487" tIns="44450" rIns="90487" bIns="44450">
            <a:normAutofit/>
          </a:bodyPr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0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0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000" b="1" dirty="0" smtClean="0">
                <a:solidFill>
                  <a:srgbClr val="B70051"/>
                </a:solidFill>
                <a:latin typeface="Courier New" charset="0"/>
              </a:rPr>
              <a:t>public </a:t>
            </a:r>
            <a:r>
              <a:rPr lang="en-US" sz="2000" b="1" dirty="0">
                <a:solidFill>
                  <a:srgbClr val="B70051"/>
                </a:solidFill>
                <a:latin typeface="Courier New" charset="0"/>
              </a:rPr>
              <a:t>void </a:t>
            </a:r>
            <a:r>
              <a:rPr lang="en-US" sz="2000" b="1" dirty="0">
                <a:solidFill>
                  <a:srgbClr val="000000"/>
                </a:solidFill>
                <a:latin typeface="Courier New" charset="0"/>
              </a:rPr>
              <a:t>run() </a:t>
            </a:r>
            <a:r>
              <a:rPr lang="en-US" sz="2000" b="1" dirty="0" smtClean="0">
                <a:solidFill>
                  <a:srgbClr val="000000"/>
                </a:solidFill>
                <a:latin typeface="Courier New" charset="0"/>
              </a:rPr>
              <a:t>{</a:t>
            </a:r>
            <a:endParaRPr lang="en-US" sz="2000" b="1" dirty="0" smtClean="0"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000" b="1" dirty="0" smtClean="0">
                <a:latin typeface="Courier New" charset="0"/>
              </a:rPr>
              <a:t>   </a:t>
            </a:r>
            <a:r>
              <a:rPr lang="en-US" sz="2000" b="1" dirty="0" err="1" smtClean="0">
                <a:latin typeface="Courier New" charset="0"/>
              </a:rPr>
              <a:t>println</a:t>
            </a:r>
            <a:r>
              <a:rPr lang="en-US" sz="2000" b="1" dirty="0" smtClean="0">
                <a:latin typeface="Courier New" charset="0"/>
              </a:rPr>
              <a:t>(</a:t>
            </a:r>
            <a:r>
              <a:rPr lang="en-US" sz="2000" b="1" dirty="0" err="1" smtClean="0">
                <a:latin typeface="Courier New" charset="0"/>
              </a:rPr>
              <a:t>toInches</a:t>
            </a:r>
            <a:r>
              <a:rPr lang="en-US" sz="2000" b="1" dirty="0" smtClean="0">
                <a:latin typeface="Courier New" charset="0"/>
              </a:rPr>
              <a:t>(5));</a:t>
            </a:r>
            <a:endParaRPr lang="en-US" sz="20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000" b="1" dirty="0" smtClean="0"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0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000" b="1" dirty="0">
                <a:solidFill>
                  <a:srgbClr val="B70051"/>
                </a:solidFill>
                <a:latin typeface="Courier New" charset="0"/>
              </a:rPr>
              <a:t>private </a:t>
            </a:r>
            <a:r>
              <a:rPr lang="en-US" sz="2000" b="1" dirty="0" err="1" smtClean="0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000" b="1" dirty="0" smtClean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000" b="1" dirty="0" err="1" smtClean="0">
                <a:solidFill>
                  <a:srgbClr val="000000"/>
                </a:solidFill>
                <a:latin typeface="Courier New" charset="0"/>
              </a:rPr>
              <a:t>toInches</a:t>
            </a:r>
            <a:r>
              <a:rPr lang="en-US" sz="2000" b="1" dirty="0" smtClean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000" b="1" dirty="0" err="1" smtClean="0">
                <a:solidFill>
                  <a:srgbClr val="C00000"/>
                </a:solidFill>
                <a:latin typeface="Courier New" charset="0"/>
              </a:rPr>
              <a:t>int</a:t>
            </a:r>
            <a:r>
              <a:rPr lang="en-US" sz="2000" b="1" dirty="0" smtClean="0">
                <a:solidFill>
                  <a:srgbClr val="000000"/>
                </a:solidFill>
                <a:latin typeface="Courier New" charset="0"/>
              </a:rPr>
              <a:t> feet){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000" b="1" dirty="0" smtClean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0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0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000" b="1" dirty="0" smtClean="0">
                <a:solidFill>
                  <a:srgbClr val="000000"/>
                </a:solidFill>
                <a:latin typeface="Courier New" charset="0"/>
              </a:rPr>
              <a:t>result = feet * 12;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000" b="1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2000" b="1" dirty="0" smtClean="0">
                <a:solidFill>
                  <a:srgbClr val="000000"/>
                </a:solidFill>
                <a:latin typeface="Courier New" charset="0"/>
              </a:rPr>
              <a:t>  </a:t>
            </a:r>
            <a:r>
              <a:rPr lang="en-US" sz="2000" b="1" dirty="0" smtClean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000" b="1" dirty="0" smtClean="0">
                <a:solidFill>
                  <a:srgbClr val="000000"/>
                </a:solidFill>
                <a:latin typeface="Courier New" charset="0"/>
              </a:rPr>
              <a:t>result;</a:t>
            </a:r>
            <a:endParaRPr lang="en-US" sz="2000" b="1" dirty="0" smtClean="0">
              <a:solidFill>
                <a:srgbClr val="B70051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000" b="1" dirty="0" smtClean="0">
                <a:solidFill>
                  <a:srgbClr val="000000"/>
                </a:solidFill>
                <a:latin typeface="Courier New" charset="0"/>
              </a:rPr>
              <a:t>}</a:t>
            </a:r>
            <a:endParaRPr lang="en-US" sz="20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000" b="1" dirty="0" smtClean="0">
                <a:solidFill>
                  <a:schemeClr val="bg2"/>
                </a:solidFill>
                <a:latin typeface="Courier New" charset="0"/>
              </a:rPr>
              <a:t>f</a:t>
            </a:r>
            <a:endParaRPr lang="en-US" sz="20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635612" y="2952587"/>
            <a:ext cx="3811128" cy="391861"/>
          </a:xfrm>
          <a:prstGeom prst="roundRect">
            <a:avLst/>
          </a:pr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7337656" y="5112596"/>
            <a:ext cx="7393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smtClean="0">
                <a:solidFill>
                  <a:srgbClr val="0027FF"/>
                </a:solidFill>
                <a:latin typeface="Courier" charset="0"/>
                <a:ea typeface="Courier" charset="0"/>
                <a:cs typeface="Courier" charset="0"/>
              </a:rPr>
              <a:t>60</a:t>
            </a:r>
            <a:endParaRPr lang="en-US" sz="3600" dirty="0">
              <a:solidFill>
                <a:srgbClr val="0027FF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 rot="20304645">
            <a:off x="2091847" y="5073040"/>
            <a:ext cx="8851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27FF"/>
                </a:solidFill>
                <a:latin typeface="Chalkboard" charset="0"/>
                <a:ea typeface="Chalkboard" charset="0"/>
                <a:cs typeface="Chalkboard" charset="0"/>
              </a:rPr>
              <a:t>stack</a:t>
            </a:r>
            <a:endParaRPr lang="en-US" sz="2400" dirty="0">
              <a:solidFill>
                <a:srgbClr val="0027FF"/>
              </a:solidFill>
              <a:latin typeface="Chalkboard" charset="0"/>
              <a:ea typeface="Chalkboard" charset="0"/>
              <a:cs typeface="Chalkboard" charset="0"/>
            </a:endParaRPr>
          </a:p>
        </p:txBody>
      </p:sp>
      <p:sp>
        <p:nvSpPr>
          <p:cNvPr id="3" name="Freeform 2"/>
          <p:cNvSpPr/>
          <p:nvPr/>
        </p:nvSpPr>
        <p:spPr>
          <a:xfrm>
            <a:off x="2868460" y="4621656"/>
            <a:ext cx="2280161" cy="1065160"/>
          </a:xfrm>
          <a:custGeom>
            <a:avLst/>
            <a:gdLst>
              <a:gd name="connsiteX0" fmla="*/ 0 w 2280161"/>
              <a:gd name="connsiteY0" fmla="*/ 1002530 h 1065160"/>
              <a:gd name="connsiteX1" fmla="*/ 212943 w 2280161"/>
              <a:gd name="connsiteY1" fmla="*/ 1040108 h 1065160"/>
              <a:gd name="connsiteX2" fmla="*/ 350729 w 2280161"/>
              <a:gd name="connsiteY2" fmla="*/ 1052634 h 1065160"/>
              <a:gd name="connsiteX3" fmla="*/ 463463 w 2280161"/>
              <a:gd name="connsiteY3" fmla="*/ 1065160 h 1065160"/>
              <a:gd name="connsiteX4" fmla="*/ 638828 w 2280161"/>
              <a:gd name="connsiteY4" fmla="*/ 1052634 h 1065160"/>
              <a:gd name="connsiteX5" fmla="*/ 876822 w 2280161"/>
              <a:gd name="connsiteY5" fmla="*/ 927374 h 1065160"/>
              <a:gd name="connsiteX6" fmla="*/ 989556 w 2280161"/>
              <a:gd name="connsiteY6" fmla="*/ 814640 h 1065160"/>
              <a:gd name="connsiteX7" fmla="*/ 1039661 w 2280161"/>
              <a:gd name="connsiteY7" fmla="*/ 739484 h 1065160"/>
              <a:gd name="connsiteX8" fmla="*/ 1064713 w 2280161"/>
              <a:gd name="connsiteY8" fmla="*/ 664328 h 1065160"/>
              <a:gd name="connsiteX9" fmla="*/ 1077239 w 2280161"/>
              <a:gd name="connsiteY9" fmla="*/ 626749 h 1065160"/>
              <a:gd name="connsiteX10" fmla="*/ 1089765 w 2280161"/>
              <a:gd name="connsiteY10" fmla="*/ 576645 h 1065160"/>
              <a:gd name="connsiteX11" fmla="*/ 1127343 w 2280161"/>
              <a:gd name="connsiteY11" fmla="*/ 376229 h 1065160"/>
              <a:gd name="connsiteX12" fmla="*/ 1240077 w 2280161"/>
              <a:gd name="connsiteY12" fmla="*/ 288547 h 1065160"/>
              <a:gd name="connsiteX13" fmla="*/ 1365337 w 2280161"/>
              <a:gd name="connsiteY13" fmla="*/ 250969 h 1065160"/>
              <a:gd name="connsiteX14" fmla="*/ 1402915 w 2280161"/>
              <a:gd name="connsiteY14" fmla="*/ 238443 h 1065160"/>
              <a:gd name="connsiteX15" fmla="*/ 1453019 w 2280161"/>
              <a:gd name="connsiteY15" fmla="*/ 213391 h 1065160"/>
              <a:gd name="connsiteX16" fmla="*/ 1490598 w 2280161"/>
              <a:gd name="connsiteY16" fmla="*/ 188339 h 1065160"/>
              <a:gd name="connsiteX17" fmla="*/ 1528176 w 2280161"/>
              <a:gd name="connsiteY17" fmla="*/ 175812 h 1065160"/>
              <a:gd name="connsiteX18" fmla="*/ 1565754 w 2280161"/>
              <a:gd name="connsiteY18" fmla="*/ 150760 h 1065160"/>
              <a:gd name="connsiteX19" fmla="*/ 1665962 w 2280161"/>
              <a:gd name="connsiteY19" fmla="*/ 125708 h 1065160"/>
              <a:gd name="connsiteX20" fmla="*/ 1703540 w 2280161"/>
              <a:gd name="connsiteY20" fmla="*/ 113182 h 1065160"/>
              <a:gd name="connsiteX21" fmla="*/ 2079321 w 2280161"/>
              <a:gd name="connsiteY21" fmla="*/ 125708 h 1065160"/>
              <a:gd name="connsiteX22" fmla="*/ 2141951 w 2280161"/>
              <a:gd name="connsiteY22" fmla="*/ 138234 h 1065160"/>
              <a:gd name="connsiteX23" fmla="*/ 2217107 w 2280161"/>
              <a:gd name="connsiteY23" fmla="*/ 163286 h 1065160"/>
              <a:gd name="connsiteX24" fmla="*/ 2192055 w 2280161"/>
              <a:gd name="connsiteY24" fmla="*/ 113182 h 1065160"/>
              <a:gd name="connsiteX25" fmla="*/ 2154477 w 2280161"/>
              <a:gd name="connsiteY25" fmla="*/ 38026 h 1065160"/>
              <a:gd name="connsiteX26" fmla="*/ 2154477 w 2280161"/>
              <a:gd name="connsiteY26" fmla="*/ 25500 h 1065160"/>
              <a:gd name="connsiteX27" fmla="*/ 2217107 w 2280161"/>
              <a:gd name="connsiteY27" fmla="*/ 138234 h 1065160"/>
              <a:gd name="connsiteX28" fmla="*/ 2254685 w 2280161"/>
              <a:gd name="connsiteY28" fmla="*/ 163286 h 1065160"/>
              <a:gd name="connsiteX29" fmla="*/ 2279737 w 2280161"/>
              <a:gd name="connsiteY29" fmla="*/ 200865 h 1065160"/>
              <a:gd name="connsiteX30" fmla="*/ 2267211 w 2280161"/>
              <a:gd name="connsiteY30" fmla="*/ 238443 h 1065160"/>
              <a:gd name="connsiteX31" fmla="*/ 2179529 w 2280161"/>
              <a:gd name="connsiteY31" fmla="*/ 288547 h 1065160"/>
              <a:gd name="connsiteX32" fmla="*/ 2129425 w 2280161"/>
              <a:gd name="connsiteY32" fmla="*/ 326125 h 1065160"/>
              <a:gd name="connsiteX33" fmla="*/ 2079321 w 2280161"/>
              <a:gd name="connsiteY33" fmla="*/ 351177 h 1065160"/>
              <a:gd name="connsiteX34" fmla="*/ 2041743 w 2280161"/>
              <a:gd name="connsiteY34" fmla="*/ 376229 h 1065160"/>
              <a:gd name="connsiteX35" fmla="*/ 2016691 w 2280161"/>
              <a:gd name="connsiteY35" fmla="*/ 363703 h 106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2280161" h="1065160">
                <a:moveTo>
                  <a:pt x="0" y="1002530"/>
                </a:moveTo>
                <a:cubicBezTo>
                  <a:pt x="87335" y="1019997"/>
                  <a:pt x="129479" y="1030834"/>
                  <a:pt x="212943" y="1040108"/>
                </a:cubicBezTo>
                <a:cubicBezTo>
                  <a:pt x="258779" y="1045201"/>
                  <a:pt x="304840" y="1048045"/>
                  <a:pt x="350729" y="1052634"/>
                </a:cubicBezTo>
                <a:cubicBezTo>
                  <a:pt x="388351" y="1056396"/>
                  <a:pt x="425885" y="1060985"/>
                  <a:pt x="463463" y="1065160"/>
                </a:cubicBezTo>
                <a:cubicBezTo>
                  <a:pt x="521918" y="1060985"/>
                  <a:pt x="580872" y="1061327"/>
                  <a:pt x="638828" y="1052634"/>
                </a:cubicBezTo>
                <a:cubicBezTo>
                  <a:pt x="710450" y="1041891"/>
                  <a:pt x="845951" y="958245"/>
                  <a:pt x="876822" y="927374"/>
                </a:cubicBezTo>
                <a:cubicBezTo>
                  <a:pt x="914400" y="889796"/>
                  <a:pt x="960077" y="858858"/>
                  <a:pt x="989556" y="814640"/>
                </a:cubicBezTo>
                <a:lnTo>
                  <a:pt x="1039661" y="739484"/>
                </a:lnTo>
                <a:lnTo>
                  <a:pt x="1064713" y="664328"/>
                </a:lnTo>
                <a:cubicBezTo>
                  <a:pt x="1068888" y="651802"/>
                  <a:pt x="1074037" y="639559"/>
                  <a:pt x="1077239" y="626749"/>
                </a:cubicBezTo>
                <a:lnTo>
                  <a:pt x="1089765" y="576645"/>
                </a:lnTo>
                <a:cubicBezTo>
                  <a:pt x="1091387" y="560428"/>
                  <a:pt x="1097537" y="406035"/>
                  <a:pt x="1127343" y="376229"/>
                </a:cubicBezTo>
                <a:cubicBezTo>
                  <a:pt x="1156828" y="346744"/>
                  <a:pt x="1200124" y="298535"/>
                  <a:pt x="1240077" y="288547"/>
                </a:cubicBezTo>
                <a:cubicBezTo>
                  <a:pt x="1315800" y="269616"/>
                  <a:pt x="1273849" y="281465"/>
                  <a:pt x="1365337" y="250969"/>
                </a:cubicBezTo>
                <a:cubicBezTo>
                  <a:pt x="1377863" y="246794"/>
                  <a:pt x="1391105" y="244348"/>
                  <a:pt x="1402915" y="238443"/>
                </a:cubicBezTo>
                <a:cubicBezTo>
                  <a:pt x="1419616" y="230092"/>
                  <a:pt x="1436807" y="222655"/>
                  <a:pt x="1453019" y="213391"/>
                </a:cubicBezTo>
                <a:cubicBezTo>
                  <a:pt x="1466090" y="205922"/>
                  <a:pt x="1477133" y="195072"/>
                  <a:pt x="1490598" y="188339"/>
                </a:cubicBezTo>
                <a:cubicBezTo>
                  <a:pt x="1502408" y="182434"/>
                  <a:pt x="1516366" y="181717"/>
                  <a:pt x="1528176" y="175812"/>
                </a:cubicBezTo>
                <a:cubicBezTo>
                  <a:pt x="1541641" y="169079"/>
                  <a:pt x="1551606" y="155905"/>
                  <a:pt x="1565754" y="150760"/>
                </a:cubicBezTo>
                <a:cubicBezTo>
                  <a:pt x="1598112" y="138994"/>
                  <a:pt x="1633298" y="136596"/>
                  <a:pt x="1665962" y="125708"/>
                </a:cubicBezTo>
                <a:lnTo>
                  <a:pt x="1703540" y="113182"/>
                </a:lnTo>
                <a:cubicBezTo>
                  <a:pt x="1828800" y="117357"/>
                  <a:pt x="1954195" y="118558"/>
                  <a:pt x="2079321" y="125708"/>
                </a:cubicBezTo>
                <a:cubicBezTo>
                  <a:pt x="2100576" y="126923"/>
                  <a:pt x="2121411" y="132632"/>
                  <a:pt x="2141951" y="138234"/>
                </a:cubicBezTo>
                <a:cubicBezTo>
                  <a:pt x="2167428" y="145182"/>
                  <a:pt x="2217107" y="163286"/>
                  <a:pt x="2217107" y="163286"/>
                </a:cubicBezTo>
                <a:cubicBezTo>
                  <a:pt x="2208756" y="146585"/>
                  <a:pt x="2199411" y="130345"/>
                  <a:pt x="2192055" y="113182"/>
                </a:cubicBezTo>
                <a:cubicBezTo>
                  <a:pt x="2172116" y="66658"/>
                  <a:pt x="2189877" y="80506"/>
                  <a:pt x="2154477" y="38026"/>
                </a:cubicBezTo>
                <a:cubicBezTo>
                  <a:pt x="2124338" y="1859"/>
                  <a:pt x="2086792" y="-19624"/>
                  <a:pt x="2154477" y="25500"/>
                </a:cubicBezTo>
                <a:cubicBezTo>
                  <a:pt x="2167530" y="64659"/>
                  <a:pt x="2180189" y="113622"/>
                  <a:pt x="2217107" y="138234"/>
                </a:cubicBezTo>
                <a:lnTo>
                  <a:pt x="2254685" y="163286"/>
                </a:lnTo>
                <a:cubicBezTo>
                  <a:pt x="2263036" y="175812"/>
                  <a:pt x="2277262" y="186015"/>
                  <a:pt x="2279737" y="200865"/>
                </a:cubicBezTo>
                <a:cubicBezTo>
                  <a:pt x="2281908" y="213889"/>
                  <a:pt x="2275459" y="228133"/>
                  <a:pt x="2267211" y="238443"/>
                </a:cubicBezTo>
                <a:cubicBezTo>
                  <a:pt x="2253420" y="255682"/>
                  <a:pt x="2194323" y="279301"/>
                  <a:pt x="2179529" y="288547"/>
                </a:cubicBezTo>
                <a:cubicBezTo>
                  <a:pt x="2161826" y="299612"/>
                  <a:pt x="2147128" y="315060"/>
                  <a:pt x="2129425" y="326125"/>
                </a:cubicBezTo>
                <a:cubicBezTo>
                  <a:pt x="2113591" y="336021"/>
                  <a:pt x="2095533" y="341913"/>
                  <a:pt x="2079321" y="351177"/>
                </a:cubicBezTo>
                <a:cubicBezTo>
                  <a:pt x="2066250" y="358646"/>
                  <a:pt x="2056505" y="373277"/>
                  <a:pt x="2041743" y="376229"/>
                </a:cubicBezTo>
                <a:cubicBezTo>
                  <a:pt x="2032588" y="378060"/>
                  <a:pt x="2025042" y="367878"/>
                  <a:pt x="2016691" y="363703"/>
                </a:cubicBezTo>
              </a:path>
            </a:pathLst>
          </a:cu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518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9" grpId="1"/>
      <p:bldP spid="3" grpId="0" animBg="1"/>
      <p:bldP spid="3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159116" y="1148331"/>
            <a:ext cx="4901399" cy="2684633"/>
            <a:chOff x="803189" y="506627"/>
            <a:chExt cx="7200943" cy="5271416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6605" y="513566"/>
              <a:ext cx="7197527" cy="5264477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16" name="Rectangle 15"/>
            <p:cNvSpPr/>
            <p:nvPr/>
          </p:nvSpPr>
          <p:spPr>
            <a:xfrm>
              <a:off x="803189" y="506627"/>
              <a:ext cx="7154562" cy="525162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Stack Diagrams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594732" y="1160518"/>
            <a:ext cx="737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r</a:t>
            </a:r>
            <a:r>
              <a:rPr lang="en-US" sz="2400" b="1" dirty="0" smtClean="0">
                <a:latin typeface="Courier" charset="0"/>
                <a:ea typeface="Courier" charset="0"/>
                <a:cs typeface="Courier" charset="0"/>
              </a:rPr>
              <a:t>un</a:t>
            </a:r>
            <a:endParaRPr lang="en-US" sz="24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5423769" y="1087734"/>
            <a:ext cx="3301623" cy="1507524"/>
          </a:xfrm>
          <a:prstGeom prst="roundRect">
            <a:avLst>
              <a:gd name="adj" fmla="val 6933"/>
            </a:avLst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 30"/>
          <p:cNvSpPr/>
          <p:nvPr/>
        </p:nvSpPr>
        <p:spPr>
          <a:xfrm>
            <a:off x="6342120" y="2805208"/>
            <a:ext cx="1466506" cy="910281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3"/>
          <p:cNvSpPr>
            <a:spLocks noGrp="1" noChangeArrowheads="1"/>
          </p:cNvSpPr>
          <p:nvPr>
            <p:ph idx="1"/>
          </p:nvPr>
        </p:nvSpPr>
        <p:spPr>
          <a:xfrm>
            <a:off x="217589" y="494913"/>
            <a:ext cx="5105973" cy="4280211"/>
          </a:xfrm>
          <a:noFill/>
        </p:spPr>
        <p:txBody>
          <a:bodyPr lIns="90487" tIns="44450" rIns="90487" bIns="44450">
            <a:normAutofit/>
          </a:bodyPr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0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0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000" b="1" dirty="0" smtClean="0">
                <a:solidFill>
                  <a:srgbClr val="B70051"/>
                </a:solidFill>
                <a:latin typeface="Courier New" charset="0"/>
              </a:rPr>
              <a:t>public </a:t>
            </a:r>
            <a:r>
              <a:rPr lang="en-US" sz="2000" b="1" dirty="0">
                <a:solidFill>
                  <a:srgbClr val="B70051"/>
                </a:solidFill>
                <a:latin typeface="Courier New" charset="0"/>
              </a:rPr>
              <a:t>void </a:t>
            </a:r>
            <a:r>
              <a:rPr lang="en-US" sz="2000" b="1" dirty="0">
                <a:solidFill>
                  <a:srgbClr val="000000"/>
                </a:solidFill>
                <a:latin typeface="Courier New" charset="0"/>
              </a:rPr>
              <a:t>run() </a:t>
            </a:r>
            <a:r>
              <a:rPr lang="en-US" sz="2000" b="1" dirty="0" smtClean="0">
                <a:solidFill>
                  <a:srgbClr val="000000"/>
                </a:solidFill>
                <a:latin typeface="Courier New" charset="0"/>
              </a:rPr>
              <a:t>{</a:t>
            </a:r>
            <a:endParaRPr lang="en-US" sz="2000" b="1" dirty="0" smtClean="0"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000" b="1" dirty="0" smtClean="0">
                <a:latin typeface="Courier New" charset="0"/>
              </a:rPr>
              <a:t>   </a:t>
            </a:r>
            <a:r>
              <a:rPr lang="en-US" sz="2000" b="1" dirty="0" err="1" smtClean="0">
                <a:latin typeface="Courier New" charset="0"/>
              </a:rPr>
              <a:t>println</a:t>
            </a:r>
            <a:r>
              <a:rPr lang="en-US" sz="2000" b="1" dirty="0" smtClean="0">
                <a:latin typeface="Courier New" charset="0"/>
              </a:rPr>
              <a:t>(</a:t>
            </a:r>
            <a:r>
              <a:rPr lang="en-US" sz="2000" b="1" dirty="0" err="1" smtClean="0">
                <a:latin typeface="Courier New" charset="0"/>
              </a:rPr>
              <a:t>toInches</a:t>
            </a:r>
            <a:r>
              <a:rPr lang="en-US" sz="2000" b="1" dirty="0" smtClean="0">
                <a:latin typeface="Courier New" charset="0"/>
              </a:rPr>
              <a:t>(5));</a:t>
            </a:r>
            <a:endParaRPr lang="en-US" sz="20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000" b="1" dirty="0" smtClean="0"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0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000" b="1" dirty="0">
                <a:solidFill>
                  <a:srgbClr val="B70051"/>
                </a:solidFill>
                <a:latin typeface="Courier New" charset="0"/>
              </a:rPr>
              <a:t>private </a:t>
            </a:r>
            <a:r>
              <a:rPr lang="en-US" sz="2000" b="1" dirty="0" err="1" smtClean="0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000" b="1" dirty="0" smtClean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000" b="1" dirty="0" err="1" smtClean="0">
                <a:solidFill>
                  <a:srgbClr val="000000"/>
                </a:solidFill>
                <a:latin typeface="Courier New" charset="0"/>
              </a:rPr>
              <a:t>toInches</a:t>
            </a:r>
            <a:r>
              <a:rPr lang="en-US" sz="2000" b="1" dirty="0" smtClean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000" b="1" dirty="0" err="1" smtClean="0">
                <a:solidFill>
                  <a:srgbClr val="C00000"/>
                </a:solidFill>
                <a:latin typeface="Courier New" charset="0"/>
              </a:rPr>
              <a:t>int</a:t>
            </a:r>
            <a:r>
              <a:rPr lang="en-US" sz="2000" b="1" dirty="0" smtClean="0">
                <a:solidFill>
                  <a:srgbClr val="000000"/>
                </a:solidFill>
                <a:latin typeface="Courier New" charset="0"/>
              </a:rPr>
              <a:t> feet){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000" b="1" dirty="0" smtClean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0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0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000" b="1" dirty="0" smtClean="0">
                <a:solidFill>
                  <a:srgbClr val="000000"/>
                </a:solidFill>
                <a:latin typeface="Courier New" charset="0"/>
              </a:rPr>
              <a:t>result = feet * 12;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000" b="1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2000" b="1" dirty="0" smtClean="0">
                <a:solidFill>
                  <a:srgbClr val="000000"/>
                </a:solidFill>
                <a:latin typeface="Courier New" charset="0"/>
              </a:rPr>
              <a:t>  </a:t>
            </a:r>
            <a:r>
              <a:rPr lang="en-US" sz="2000" b="1" dirty="0" smtClean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000" b="1" dirty="0" smtClean="0">
                <a:solidFill>
                  <a:srgbClr val="000000"/>
                </a:solidFill>
                <a:latin typeface="Courier New" charset="0"/>
              </a:rPr>
              <a:t>result;</a:t>
            </a:r>
            <a:endParaRPr lang="en-US" sz="2000" b="1" dirty="0" smtClean="0">
              <a:solidFill>
                <a:srgbClr val="B70051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000" b="1" dirty="0" smtClean="0">
                <a:solidFill>
                  <a:srgbClr val="000000"/>
                </a:solidFill>
                <a:latin typeface="Courier New" charset="0"/>
              </a:rPr>
              <a:t>}</a:t>
            </a:r>
            <a:endParaRPr lang="en-US" sz="20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000" b="1" dirty="0" smtClean="0">
                <a:solidFill>
                  <a:schemeClr val="bg2"/>
                </a:solidFill>
                <a:latin typeface="Courier New" charset="0"/>
              </a:rPr>
              <a:t>f</a:t>
            </a:r>
            <a:endParaRPr lang="en-US" sz="20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723295" y="1424412"/>
            <a:ext cx="3297560" cy="391861"/>
          </a:xfrm>
          <a:prstGeom prst="roundRect">
            <a:avLst/>
          </a:pr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6548517" y="2958119"/>
            <a:ext cx="7393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smtClean="0">
                <a:solidFill>
                  <a:srgbClr val="0027FF"/>
                </a:solidFill>
                <a:latin typeface="Courier" charset="0"/>
                <a:ea typeface="Courier" charset="0"/>
                <a:cs typeface="Courier" charset="0"/>
              </a:rPr>
              <a:t>60</a:t>
            </a:r>
            <a:endParaRPr lang="en-US" sz="3600" dirty="0">
              <a:solidFill>
                <a:srgbClr val="0027FF"/>
              </a:solidFill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4449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-152400" y="2733675"/>
            <a:ext cx="96774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Aside: Actual </a:t>
            </a:r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Memory</a:t>
            </a:r>
          </a:p>
        </p:txBody>
      </p:sp>
    </p:spTree>
    <p:extLst>
      <p:ext uri="{BB962C8B-B14F-4D97-AF65-F5344CB8AC3E}">
        <p14:creationId xmlns:p14="http://schemas.microsoft.com/office/powerpoint/2010/main" val="668677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What is a bucket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64973" y="2940908"/>
            <a:ext cx="10481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Chalkboard" charset="0"/>
                <a:ea typeface="Chalkboard" charset="0"/>
                <a:cs typeface="Chalkboard" charset="0"/>
              </a:rPr>
              <a:t>feet</a:t>
            </a:r>
            <a:endParaRPr lang="en-US" sz="3600" dirty="0">
              <a:latin typeface="Chalkboard" charset="0"/>
              <a:ea typeface="Chalkboard" charset="0"/>
              <a:cs typeface="Chalkboard" charset="0"/>
            </a:endParaRPr>
          </a:p>
        </p:txBody>
      </p:sp>
      <p:sp>
        <p:nvSpPr>
          <p:cNvPr id="4" name="Freeform 3"/>
          <p:cNvSpPr/>
          <p:nvPr/>
        </p:nvSpPr>
        <p:spPr>
          <a:xfrm>
            <a:off x="2730843" y="2310713"/>
            <a:ext cx="4324865" cy="2051222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4551404" y="2895602"/>
            <a:ext cx="4619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>
                <a:solidFill>
                  <a:srgbClr val="0027FF"/>
                </a:solidFill>
                <a:latin typeface="Courier" charset="0"/>
                <a:ea typeface="Courier" charset="0"/>
                <a:cs typeface="Courier" charset="0"/>
              </a:rPr>
              <a:t>5</a:t>
            </a:r>
            <a:endParaRPr lang="en-US" sz="3600" dirty="0">
              <a:solidFill>
                <a:srgbClr val="0027FF"/>
              </a:solidFill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5344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What is a bucket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64973" y="2940908"/>
            <a:ext cx="10481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Chalkboard" charset="0"/>
                <a:ea typeface="Chalkboard" charset="0"/>
                <a:cs typeface="Chalkboard" charset="0"/>
              </a:rPr>
              <a:t>feet</a:t>
            </a:r>
            <a:endParaRPr lang="en-US" sz="3600" dirty="0">
              <a:latin typeface="Chalkboard" charset="0"/>
              <a:ea typeface="Chalkboard" charset="0"/>
              <a:cs typeface="Chalkboard" charset="0"/>
            </a:endParaRPr>
          </a:p>
        </p:txBody>
      </p:sp>
      <p:sp>
        <p:nvSpPr>
          <p:cNvPr id="4" name="Freeform 3"/>
          <p:cNvSpPr/>
          <p:nvPr/>
        </p:nvSpPr>
        <p:spPr>
          <a:xfrm>
            <a:off x="2730843" y="2310713"/>
            <a:ext cx="4324865" cy="2051222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3253945" y="2883244"/>
            <a:ext cx="31341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27FF"/>
                </a:solidFill>
                <a:latin typeface="Courier" charset="0"/>
                <a:ea typeface="Courier" charset="0"/>
                <a:cs typeface="Courier" charset="0"/>
              </a:rPr>
              <a:t>1011100111100011</a:t>
            </a:r>
          </a:p>
          <a:p>
            <a:r>
              <a:rPr lang="en-US" sz="2400" dirty="0" smtClean="0">
                <a:solidFill>
                  <a:srgbClr val="0027FF"/>
                </a:solidFill>
                <a:latin typeface="Courier" charset="0"/>
                <a:ea typeface="Courier" charset="0"/>
                <a:cs typeface="Courier" charset="0"/>
              </a:rPr>
              <a:t>0011010110010100</a:t>
            </a:r>
            <a:endParaRPr lang="en-US" sz="2400" dirty="0">
              <a:solidFill>
                <a:srgbClr val="0027FF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088291" y="5214552"/>
            <a:ext cx="48567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* Each bucket or “word” holds 64 bits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775662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186250" y="1210961"/>
            <a:ext cx="6487296" cy="4139514"/>
            <a:chOff x="803189" y="506627"/>
            <a:chExt cx="7200943" cy="5271416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6605" y="513566"/>
              <a:ext cx="7197527" cy="5264477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8" name="Rectangle 7"/>
            <p:cNvSpPr/>
            <p:nvPr/>
          </p:nvSpPr>
          <p:spPr>
            <a:xfrm>
              <a:off x="803189" y="506627"/>
              <a:ext cx="7154562" cy="525162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6737" name="Rectangle 3"/>
          <p:cNvSpPr>
            <a:spLocks noGrp="1" noChangeArrowheads="1"/>
          </p:cNvSpPr>
          <p:nvPr>
            <p:ph idx="1"/>
          </p:nvPr>
        </p:nvSpPr>
        <p:spPr>
          <a:xfrm>
            <a:off x="1307354" y="1008481"/>
            <a:ext cx="6390906" cy="4280211"/>
          </a:xfrm>
          <a:noFill/>
        </p:spPr>
        <p:txBody>
          <a:bodyPr lIns="90487" tIns="44450" rIns="90487" bIns="44450">
            <a:normAutofit/>
          </a:bodyPr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 smtClean="0">
                <a:solidFill>
                  <a:srgbClr val="B70051"/>
                </a:solidFill>
                <a:latin typeface="Courier New" charset="0"/>
              </a:rPr>
              <a:t>public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void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run() </a:t>
            </a:r>
            <a:r>
              <a:rPr lang="en-US" sz="2400" b="1" dirty="0" smtClean="0">
                <a:solidFill>
                  <a:srgbClr val="000000"/>
                </a:solidFill>
                <a:latin typeface="Courier New" charset="0"/>
              </a:rPr>
              <a:t>{</a:t>
            </a:r>
            <a:endParaRPr lang="en-US" sz="2400" b="1" dirty="0" smtClean="0"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 smtClean="0">
                <a:latin typeface="Courier New" charset="0"/>
              </a:rPr>
              <a:t>   </a:t>
            </a:r>
            <a:r>
              <a:rPr lang="en-US" sz="2400" b="1" dirty="0" err="1" smtClean="0">
                <a:latin typeface="Courier New" charset="0"/>
              </a:rPr>
              <a:t>println</a:t>
            </a:r>
            <a:r>
              <a:rPr lang="en-US" sz="2400" b="1" dirty="0" smtClean="0">
                <a:latin typeface="Courier New" charset="0"/>
              </a:rPr>
              <a:t>(</a:t>
            </a:r>
            <a:r>
              <a:rPr lang="en-US" sz="2400" b="1" dirty="0" err="1" smtClean="0">
                <a:latin typeface="Courier New" charset="0"/>
              </a:rPr>
              <a:t>toInches</a:t>
            </a:r>
            <a:r>
              <a:rPr lang="en-US" sz="2400" b="1" dirty="0" smtClean="0">
                <a:latin typeface="Courier New" charset="0"/>
              </a:rPr>
              <a:t>(5));</a:t>
            </a: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 smtClean="0"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</a:t>
            </a:r>
            <a:r>
              <a:rPr lang="en-US" sz="2400" b="1" dirty="0" err="1" smtClean="0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 smtClean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 err="1" smtClean="0">
                <a:solidFill>
                  <a:srgbClr val="000000"/>
                </a:solidFill>
                <a:latin typeface="Courier New" charset="0"/>
              </a:rPr>
              <a:t>toInches</a:t>
            </a:r>
            <a:r>
              <a:rPr lang="en-US" sz="2400" b="1" dirty="0" smtClean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 err="1" smtClean="0">
                <a:solidFill>
                  <a:srgbClr val="C00000"/>
                </a:solidFill>
                <a:latin typeface="Courier New" charset="0"/>
              </a:rPr>
              <a:t>int</a:t>
            </a:r>
            <a:r>
              <a:rPr lang="en-US" sz="2400" b="1" dirty="0" smtClean="0">
                <a:solidFill>
                  <a:srgbClr val="000000"/>
                </a:solidFill>
                <a:latin typeface="Courier New" charset="0"/>
              </a:rPr>
              <a:t> feet){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 smtClean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 smtClean="0">
                <a:solidFill>
                  <a:srgbClr val="000000"/>
                </a:solidFill>
                <a:latin typeface="Courier New" charset="0"/>
              </a:rPr>
              <a:t>result = feet * 12;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2400" b="1" dirty="0" smtClean="0">
                <a:solidFill>
                  <a:srgbClr val="000000"/>
                </a:solidFill>
                <a:latin typeface="Courier New" charset="0"/>
              </a:rPr>
              <a:t>  </a:t>
            </a:r>
            <a:r>
              <a:rPr lang="en-US" sz="2400" b="1" dirty="0" smtClean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 smtClean="0">
                <a:solidFill>
                  <a:srgbClr val="000000"/>
                </a:solidFill>
                <a:latin typeface="Courier New" charset="0"/>
              </a:rPr>
              <a:t>result;</a:t>
            </a:r>
            <a:endParaRPr lang="en-US" sz="2400" b="1" dirty="0" smtClean="0">
              <a:solidFill>
                <a:srgbClr val="B70051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 smtClean="0">
                <a:solidFill>
                  <a:srgbClr val="000000"/>
                </a:solidFill>
                <a:latin typeface="Courier New" charset="0"/>
              </a:rPr>
              <a:t>}</a:t>
            </a: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What does memory look like?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1149178" y="3917092"/>
            <a:ext cx="6536725" cy="506627"/>
          </a:xfrm>
          <a:prstGeom prst="roundRect">
            <a:avLst/>
          </a:pr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706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719667"/>
            <a:ext cx="9144000" cy="6138333"/>
          </a:xfrm>
          <a:prstGeom prst="rect">
            <a:avLst/>
          </a:prstGeom>
          <a:solidFill>
            <a:srgbClr val="86D0F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Learning Goals</a:t>
            </a:r>
            <a:endParaRPr lang="en-US" sz="4600" dirty="0">
              <a:latin typeface="Calibri"/>
              <a:cs typeface="Calibri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81000" y="1102078"/>
            <a:ext cx="9144000" cy="6098644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372238" y="988743"/>
            <a:ext cx="82854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AutoNum type="arabicPeriod"/>
            </a:pPr>
            <a:r>
              <a:rPr lang="en-US" sz="2400" dirty="0" smtClean="0">
                <a:latin typeface="Chalkboard"/>
                <a:cs typeface="Chalkboard"/>
              </a:rPr>
              <a:t>Be able to trace memory </a:t>
            </a:r>
            <a:r>
              <a:rPr lang="en-US" sz="2400" dirty="0" smtClean="0">
                <a:latin typeface="Chalkboard"/>
                <a:cs typeface="Chalkboard"/>
              </a:rPr>
              <a:t>for objects</a:t>
            </a:r>
            <a:endParaRPr lang="en-US" sz="2400" dirty="0" smtClean="0">
              <a:latin typeface="Chalkboard"/>
              <a:cs typeface="Chalkboard"/>
            </a:endParaRPr>
          </a:p>
          <a:p>
            <a:pPr marL="457200" indent="-457200" algn="ctr">
              <a:buAutoNum type="arabicPeriod"/>
            </a:pPr>
            <a:r>
              <a:rPr lang="en-US" sz="2400" dirty="0" smtClean="0">
                <a:latin typeface="Chalkboard"/>
                <a:cs typeface="Chalkboard"/>
              </a:rPr>
              <a:t>Be able to trace memory with instance variables</a:t>
            </a:r>
            <a:endParaRPr lang="en-US" sz="2400" dirty="0" smtClean="0">
              <a:latin typeface="Chalkboard"/>
              <a:cs typeface="Chalkboard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21896" y="1742819"/>
            <a:ext cx="1327759" cy="1327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135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Stack Diagrams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150075" y="1235675"/>
            <a:ext cx="737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r</a:t>
            </a:r>
            <a:r>
              <a:rPr lang="en-US" sz="2400" b="1" dirty="0" smtClean="0">
                <a:latin typeface="Courier" charset="0"/>
                <a:ea typeface="Courier" charset="0"/>
                <a:cs typeface="Courier" charset="0"/>
              </a:rPr>
              <a:t>un</a:t>
            </a:r>
            <a:endParaRPr lang="en-US" sz="24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104769" y="2833817"/>
            <a:ext cx="16594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 smtClean="0">
                <a:latin typeface="Courier" charset="0"/>
                <a:ea typeface="Courier" charset="0"/>
                <a:cs typeface="Courier" charset="0"/>
              </a:rPr>
              <a:t>toInches</a:t>
            </a:r>
            <a:endParaRPr lang="en-US" sz="24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7" name="Freeform 26"/>
          <p:cNvSpPr/>
          <p:nvPr/>
        </p:nvSpPr>
        <p:spPr>
          <a:xfrm>
            <a:off x="3867665" y="3842950"/>
            <a:ext cx="2158314" cy="910281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/>
          <p:cNvSpPr/>
          <p:nvPr/>
        </p:nvSpPr>
        <p:spPr>
          <a:xfrm>
            <a:off x="1742303" y="1062682"/>
            <a:ext cx="5041556" cy="1507524"/>
          </a:xfrm>
          <a:prstGeom prst="roundRect">
            <a:avLst>
              <a:gd name="adj" fmla="val 6933"/>
            </a:avLst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ed Rectangle 27"/>
          <p:cNvSpPr/>
          <p:nvPr/>
        </p:nvSpPr>
        <p:spPr>
          <a:xfrm>
            <a:off x="1758779" y="2685536"/>
            <a:ext cx="5041556" cy="3455772"/>
          </a:xfrm>
          <a:prstGeom prst="roundRect">
            <a:avLst>
              <a:gd name="adj" fmla="val 6933"/>
            </a:avLst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2133602" y="4024186"/>
            <a:ext cx="12907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>
                <a:latin typeface="Courier" charset="0"/>
                <a:ea typeface="Courier" charset="0"/>
                <a:cs typeface="Courier" charset="0"/>
              </a:rPr>
              <a:t>inches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625545" y="3945926"/>
            <a:ext cx="4619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>
                <a:solidFill>
                  <a:srgbClr val="0027FF"/>
                </a:solidFill>
                <a:latin typeface="Courier" charset="0"/>
                <a:ea typeface="Courier" charset="0"/>
                <a:cs typeface="Courier" charset="0"/>
              </a:rPr>
              <a:t>5</a:t>
            </a:r>
            <a:endParaRPr lang="en-US" sz="3600" dirty="0">
              <a:solidFill>
                <a:srgbClr val="0027FF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1" name="Freeform 30"/>
          <p:cNvSpPr/>
          <p:nvPr/>
        </p:nvSpPr>
        <p:spPr>
          <a:xfrm>
            <a:off x="3884141" y="4922107"/>
            <a:ext cx="2158314" cy="910281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2150078" y="5103343"/>
            <a:ext cx="12907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result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456670" y="5037440"/>
            <a:ext cx="7393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smtClean="0">
                <a:solidFill>
                  <a:srgbClr val="0027FF"/>
                </a:solidFill>
                <a:latin typeface="Courier" charset="0"/>
                <a:ea typeface="Courier" charset="0"/>
                <a:cs typeface="Courier" charset="0"/>
              </a:rPr>
              <a:t>60</a:t>
            </a:r>
            <a:endParaRPr lang="en-US" sz="3600" dirty="0">
              <a:solidFill>
                <a:srgbClr val="0027FF"/>
              </a:solidFill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0648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Actual Memory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77329" y="1124464"/>
            <a:ext cx="20426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halkboard" charset="0"/>
                <a:ea typeface="Chalkboard" charset="0"/>
                <a:cs typeface="Chalkboard" charset="0"/>
              </a:rPr>
              <a:t>r</a:t>
            </a:r>
            <a:r>
              <a:rPr lang="en-US" sz="2400" dirty="0" smtClean="0">
                <a:latin typeface="Chalkboard" charset="0"/>
                <a:ea typeface="Chalkboard" charset="0"/>
                <a:cs typeface="Chalkboard" charset="0"/>
              </a:rPr>
              <a:t>un overhead</a:t>
            </a:r>
            <a:endParaRPr lang="en-US" sz="2400" dirty="0">
              <a:latin typeface="Chalkboard" charset="0"/>
              <a:ea typeface="Chalkboard" charset="0"/>
              <a:cs typeface="Chalkboard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785287" y="2870887"/>
            <a:ext cx="31341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27FF"/>
                </a:solidFill>
                <a:latin typeface="Courier" charset="0"/>
                <a:ea typeface="Courier" charset="0"/>
                <a:cs typeface="Courier" charset="0"/>
              </a:rPr>
              <a:t>1011100111100011</a:t>
            </a:r>
          </a:p>
          <a:p>
            <a:r>
              <a:rPr lang="en-US" sz="2400" dirty="0" smtClean="0">
                <a:solidFill>
                  <a:srgbClr val="0027FF"/>
                </a:solidFill>
                <a:latin typeface="Courier" charset="0"/>
                <a:ea typeface="Courier" charset="0"/>
                <a:cs typeface="Courier" charset="0"/>
              </a:rPr>
              <a:t>0011010110010100</a:t>
            </a:r>
            <a:endParaRPr lang="en-US" sz="2400" dirty="0">
              <a:solidFill>
                <a:srgbClr val="0027FF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583461" y="1013254"/>
            <a:ext cx="3558746" cy="90204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587579" y="1919416"/>
            <a:ext cx="3558746" cy="90204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3579341" y="2813221"/>
            <a:ext cx="3558746" cy="90204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3587580" y="3723503"/>
            <a:ext cx="3558746" cy="90204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3591698" y="4629665"/>
            <a:ext cx="3558746" cy="90204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3595816" y="5535826"/>
            <a:ext cx="3558746" cy="90204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3777049" y="1046206"/>
            <a:ext cx="31341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27FF"/>
                </a:solidFill>
                <a:latin typeface="Courier" charset="0"/>
                <a:ea typeface="Courier" charset="0"/>
                <a:cs typeface="Courier" charset="0"/>
              </a:rPr>
              <a:t>0011010011010001</a:t>
            </a:r>
          </a:p>
          <a:p>
            <a:r>
              <a:rPr lang="en-US" sz="2400" dirty="0" smtClean="0">
                <a:solidFill>
                  <a:srgbClr val="0027FF"/>
                </a:solidFill>
                <a:latin typeface="Courier" charset="0"/>
                <a:ea typeface="Courier" charset="0"/>
                <a:cs typeface="Courier" charset="0"/>
              </a:rPr>
              <a:t>1010110011010111</a:t>
            </a:r>
            <a:endParaRPr lang="en-US" sz="2400" dirty="0">
              <a:solidFill>
                <a:srgbClr val="0027FF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42552" y="2117124"/>
            <a:ext cx="27692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>
                <a:latin typeface="Chalkboard" charset="0"/>
                <a:ea typeface="Chalkboard" charset="0"/>
                <a:cs typeface="Chalkboard" charset="0"/>
              </a:rPr>
              <a:t>toInches</a:t>
            </a:r>
            <a:r>
              <a:rPr lang="en-US" sz="2400" dirty="0" smtClean="0">
                <a:latin typeface="Chalkboard" charset="0"/>
                <a:ea typeface="Chalkboard" charset="0"/>
                <a:cs typeface="Chalkboard" charset="0"/>
              </a:rPr>
              <a:t> overhead</a:t>
            </a:r>
            <a:endParaRPr lang="en-US" sz="2400" dirty="0">
              <a:latin typeface="Chalkboard" charset="0"/>
              <a:ea typeface="Chalkboard" charset="0"/>
              <a:cs typeface="Chalkboard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768811" y="1952369"/>
            <a:ext cx="31341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27FF"/>
                </a:solidFill>
                <a:latin typeface="Courier" charset="0"/>
                <a:ea typeface="Courier" charset="0"/>
                <a:cs typeface="Courier" charset="0"/>
              </a:rPr>
              <a:t>1111100000111100</a:t>
            </a:r>
          </a:p>
          <a:p>
            <a:r>
              <a:rPr lang="en-US" sz="2400" dirty="0" smtClean="0">
                <a:solidFill>
                  <a:srgbClr val="0027FF"/>
                </a:solidFill>
                <a:latin typeface="Courier" charset="0"/>
                <a:ea typeface="Courier" charset="0"/>
                <a:cs typeface="Courier" charset="0"/>
              </a:rPr>
              <a:t>0000111100001111</a:t>
            </a:r>
            <a:endParaRPr lang="en-US" sz="2400" dirty="0">
              <a:solidFill>
                <a:srgbClr val="0027FF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338649" y="2949146"/>
            <a:ext cx="7620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>
                <a:latin typeface="Chalkboard" charset="0"/>
                <a:ea typeface="Chalkboard" charset="0"/>
                <a:cs typeface="Chalkboard" charset="0"/>
              </a:rPr>
              <a:t>feet</a:t>
            </a:r>
            <a:endParaRPr lang="en-US" sz="2400" dirty="0">
              <a:latin typeface="Chalkboard" charset="0"/>
              <a:ea typeface="Chalkboard" charset="0"/>
              <a:cs typeface="Chalkboard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219200" y="3867665"/>
            <a:ext cx="9864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halkboard" charset="0"/>
                <a:ea typeface="Chalkboard" charset="0"/>
                <a:cs typeface="Chalkboard" charset="0"/>
              </a:rPr>
              <a:t>result</a:t>
            </a:r>
            <a:endParaRPr lang="en-US" sz="2400" dirty="0">
              <a:latin typeface="Chalkboard" charset="0"/>
              <a:ea typeface="Chalkboard" charset="0"/>
              <a:cs typeface="Chalkboard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764692" y="3752335"/>
            <a:ext cx="31341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27FF"/>
                </a:solidFill>
                <a:latin typeface="Courier" charset="0"/>
                <a:ea typeface="Courier" charset="0"/>
                <a:cs typeface="Courier" charset="0"/>
              </a:rPr>
              <a:t>0101101110111101</a:t>
            </a:r>
          </a:p>
          <a:p>
            <a:r>
              <a:rPr lang="en-US" sz="2400" dirty="0" smtClean="0">
                <a:solidFill>
                  <a:srgbClr val="0027FF"/>
                </a:solidFill>
                <a:latin typeface="Courier" charset="0"/>
                <a:ea typeface="Courier" charset="0"/>
                <a:cs typeface="Courier" charset="0"/>
              </a:rPr>
              <a:t>1111011111101111</a:t>
            </a:r>
            <a:endParaRPr lang="en-US" sz="2400" dirty="0">
              <a:solidFill>
                <a:srgbClr val="0027FF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103341" y="4831491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>
                <a:solidFill>
                  <a:srgbClr val="0027FF"/>
                </a:solidFill>
                <a:latin typeface="Courier" charset="0"/>
                <a:ea typeface="Courier" charset="0"/>
                <a:cs typeface="Courier" charset="0"/>
              </a:rPr>
              <a:t>?</a:t>
            </a:r>
            <a:endParaRPr lang="en-US" sz="2400" dirty="0">
              <a:solidFill>
                <a:srgbClr val="0027FF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107460" y="5737653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>
                <a:solidFill>
                  <a:srgbClr val="0027FF"/>
                </a:solidFill>
                <a:latin typeface="Courier" charset="0"/>
                <a:ea typeface="Courier" charset="0"/>
                <a:cs typeface="Courier" charset="0"/>
              </a:rPr>
              <a:t>?</a:t>
            </a:r>
            <a:endParaRPr lang="en-US" sz="2400" dirty="0">
              <a:solidFill>
                <a:srgbClr val="0027FF"/>
              </a:solidFill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3665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3212758" y="2264119"/>
            <a:ext cx="5286632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600" dirty="0" smtClean="0">
                <a:latin typeface="+mn-lt"/>
                <a:cs typeface="Courier"/>
              </a:rPr>
              <a:t>#0: </a:t>
            </a:r>
            <a:r>
              <a:rPr lang="en-US" sz="3600" dirty="0" smtClean="0">
                <a:latin typeface="+mn-lt"/>
                <a:ea typeface="Calibri" charset="0"/>
                <a:cs typeface="Calibri" charset="0"/>
              </a:rPr>
              <a:t>don’t think on the binary level (yet)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47346"/>
            <a:ext cx="32512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442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/>
          <p:cNvSpPr/>
          <p:nvPr/>
        </p:nvSpPr>
        <p:spPr>
          <a:xfrm>
            <a:off x="2233860" y="3921611"/>
            <a:ext cx="4605454" cy="2185639"/>
          </a:xfrm>
          <a:prstGeom prst="roundRect">
            <a:avLst>
              <a:gd name="adj" fmla="val 9014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Primitives vs Classes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24831" y="981307"/>
            <a:ext cx="31679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ea typeface="Courier" charset="0"/>
                <a:cs typeface="Courier" charset="0"/>
              </a:rPr>
              <a:t>Primitive Variable Types</a:t>
            </a:r>
            <a:endParaRPr lang="en-US" sz="2400" dirty="0">
              <a:ea typeface="Courier" charset="0"/>
              <a:cs typeface="Courier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170450" y="981307"/>
            <a:ext cx="36152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ea typeface="Courier" charset="0"/>
                <a:cs typeface="Courier" charset="0"/>
              </a:rPr>
              <a:t>Class Variable Types</a:t>
            </a:r>
            <a:endParaRPr lang="en-US" sz="2400" dirty="0">
              <a:ea typeface="Courier" charset="0"/>
              <a:cs typeface="Courier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93181" y="1583475"/>
            <a:ext cx="147508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endParaRPr lang="en-US" sz="2400" b="1" dirty="0">
              <a:solidFill>
                <a:srgbClr val="7030A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double</a:t>
            </a:r>
            <a:endParaRPr lang="en-US" sz="2400" b="1" dirty="0">
              <a:solidFill>
                <a:srgbClr val="7030A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char</a:t>
            </a:r>
            <a:endParaRPr lang="en-US" sz="2400" b="1" dirty="0">
              <a:solidFill>
                <a:srgbClr val="7030A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b="1" dirty="0" err="1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boolean</a:t>
            </a:r>
            <a:endParaRPr lang="en-US" sz="2400" b="1" dirty="0">
              <a:solidFill>
                <a:srgbClr val="7030A0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460381" y="1583475"/>
            <a:ext cx="110639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 smtClean="0">
                <a:latin typeface="Courier" charset="0"/>
                <a:ea typeface="Courier" charset="0"/>
                <a:cs typeface="Courier" charset="0"/>
              </a:rPr>
              <a:t>GRect</a:t>
            </a:r>
            <a:endParaRPr lang="en-US" sz="2400" b="1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b="1" dirty="0" err="1" smtClean="0">
                <a:latin typeface="Courier" charset="0"/>
                <a:ea typeface="Courier" charset="0"/>
                <a:cs typeface="Courier" charset="0"/>
              </a:rPr>
              <a:t>GOval</a:t>
            </a:r>
            <a:endParaRPr lang="en-US" sz="2400" b="1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b="1" dirty="0" err="1" smtClean="0">
                <a:latin typeface="Courier" charset="0"/>
                <a:ea typeface="Courier" charset="0"/>
                <a:cs typeface="Courier" charset="0"/>
              </a:rPr>
              <a:t>Gline</a:t>
            </a:r>
            <a:endParaRPr lang="en-US" sz="2400" b="1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b="1" dirty="0" smtClean="0">
                <a:latin typeface="Courier" charset="0"/>
                <a:ea typeface="Courier" charset="0"/>
                <a:cs typeface="Courier" charset="0"/>
              </a:rPr>
              <a:t>Color</a:t>
            </a:r>
            <a:endParaRPr lang="en-US" sz="24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12279" y="4018387"/>
            <a:ext cx="430143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Class variables (aka objects)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Have upper camel case types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You can call methods on </a:t>
            </a:r>
            <a:r>
              <a:rPr lang="en-US" sz="2400" dirty="0" smtClean="0"/>
              <a:t>them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Are constructed using </a:t>
            </a:r>
            <a:r>
              <a:rPr lang="en-US" sz="24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Are stored in a special way</a:t>
            </a:r>
          </a:p>
          <a:p>
            <a:pPr marL="342900" indent="-342900">
              <a:buFont typeface="+mj-lt"/>
              <a:buAutoNum type="arabicPeriod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04362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Objects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314265" y="1921678"/>
            <a:ext cx="62680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GRect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myRect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2400" b="1" dirty="0" smtClean="0">
                <a:solidFill>
                  <a:srgbClr val="B70051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sz="2400" dirty="0" smtClean="0">
                <a:solidFill>
                  <a:srgbClr val="B70051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GRect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(20, 20);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" name="TextBox 1"/>
          <p:cNvSpPr txBox="1"/>
          <p:nvPr/>
        </p:nvSpPr>
        <p:spPr>
          <a:xfrm rot="20134380">
            <a:off x="3307042" y="4270663"/>
            <a:ext cx="16298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smtClean="0">
                <a:solidFill>
                  <a:srgbClr val="0027FF"/>
                </a:solidFill>
                <a:latin typeface="Chalkboard" charset="0"/>
                <a:ea typeface="Chalkboard" charset="0"/>
                <a:cs typeface="Chalkboard" charset="0"/>
              </a:rPr>
              <a:t>Object</a:t>
            </a:r>
            <a:endParaRPr lang="en-US" sz="3600">
              <a:solidFill>
                <a:srgbClr val="0027FF"/>
              </a:solidFill>
              <a:latin typeface="Chalkboard" charset="0"/>
              <a:ea typeface="Chalkboard" charset="0"/>
              <a:cs typeface="Chalkboard" charset="0"/>
            </a:endParaRPr>
          </a:p>
        </p:txBody>
      </p:sp>
      <p:sp>
        <p:nvSpPr>
          <p:cNvPr id="4" name="Freeform 3"/>
          <p:cNvSpPr/>
          <p:nvPr/>
        </p:nvSpPr>
        <p:spPr>
          <a:xfrm>
            <a:off x="2979885" y="2575342"/>
            <a:ext cx="1216334" cy="1533195"/>
          </a:xfrm>
          <a:custGeom>
            <a:avLst/>
            <a:gdLst>
              <a:gd name="connsiteX0" fmla="*/ 1216334 w 1216334"/>
              <a:gd name="connsiteY0" fmla="*/ 1533195 h 1533195"/>
              <a:gd name="connsiteX1" fmla="*/ 1203808 w 1216334"/>
              <a:gd name="connsiteY1" fmla="*/ 1483091 h 1533195"/>
              <a:gd name="connsiteX2" fmla="*/ 1178756 w 1216334"/>
              <a:gd name="connsiteY2" fmla="*/ 1345305 h 1533195"/>
              <a:gd name="connsiteX3" fmla="*/ 1091074 w 1216334"/>
              <a:gd name="connsiteY3" fmla="*/ 1270148 h 1533195"/>
              <a:gd name="connsiteX4" fmla="*/ 990866 w 1216334"/>
              <a:gd name="connsiteY4" fmla="*/ 1207518 h 1533195"/>
              <a:gd name="connsiteX5" fmla="*/ 953288 w 1216334"/>
              <a:gd name="connsiteY5" fmla="*/ 1182466 h 1533195"/>
              <a:gd name="connsiteX6" fmla="*/ 915710 w 1216334"/>
              <a:gd name="connsiteY6" fmla="*/ 1169940 h 1533195"/>
              <a:gd name="connsiteX7" fmla="*/ 815501 w 1216334"/>
              <a:gd name="connsiteY7" fmla="*/ 1132362 h 1533195"/>
              <a:gd name="connsiteX8" fmla="*/ 702767 w 1216334"/>
              <a:gd name="connsiteY8" fmla="*/ 1094784 h 1533195"/>
              <a:gd name="connsiteX9" fmla="*/ 665189 w 1216334"/>
              <a:gd name="connsiteY9" fmla="*/ 1082258 h 1533195"/>
              <a:gd name="connsiteX10" fmla="*/ 539929 w 1216334"/>
              <a:gd name="connsiteY10" fmla="*/ 1044680 h 1533195"/>
              <a:gd name="connsiteX11" fmla="*/ 502351 w 1216334"/>
              <a:gd name="connsiteY11" fmla="*/ 1032154 h 1533195"/>
              <a:gd name="connsiteX12" fmla="*/ 427194 w 1216334"/>
              <a:gd name="connsiteY12" fmla="*/ 982050 h 1533195"/>
              <a:gd name="connsiteX13" fmla="*/ 352038 w 1216334"/>
              <a:gd name="connsiteY13" fmla="*/ 894368 h 1533195"/>
              <a:gd name="connsiteX14" fmla="*/ 314460 w 1216334"/>
              <a:gd name="connsiteY14" fmla="*/ 856790 h 1533195"/>
              <a:gd name="connsiteX15" fmla="*/ 276882 w 1216334"/>
              <a:gd name="connsiteY15" fmla="*/ 781633 h 1533195"/>
              <a:gd name="connsiteX16" fmla="*/ 251830 w 1216334"/>
              <a:gd name="connsiteY16" fmla="*/ 706477 h 1533195"/>
              <a:gd name="connsiteX17" fmla="*/ 226778 w 1216334"/>
              <a:gd name="connsiteY17" fmla="*/ 631321 h 1533195"/>
              <a:gd name="connsiteX18" fmla="*/ 214252 w 1216334"/>
              <a:gd name="connsiteY18" fmla="*/ 593743 h 1533195"/>
              <a:gd name="connsiteX19" fmla="*/ 189200 w 1216334"/>
              <a:gd name="connsiteY19" fmla="*/ 493535 h 1533195"/>
              <a:gd name="connsiteX20" fmla="*/ 176674 w 1216334"/>
              <a:gd name="connsiteY20" fmla="*/ 443431 h 1533195"/>
              <a:gd name="connsiteX21" fmla="*/ 164148 w 1216334"/>
              <a:gd name="connsiteY21" fmla="*/ 405853 h 1533195"/>
              <a:gd name="connsiteX22" fmla="*/ 126570 w 1216334"/>
              <a:gd name="connsiteY22" fmla="*/ 217962 h 1533195"/>
              <a:gd name="connsiteX23" fmla="*/ 114044 w 1216334"/>
              <a:gd name="connsiteY23" fmla="*/ 5020 h 1533195"/>
              <a:gd name="connsiteX24" fmla="*/ 88992 w 1216334"/>
              <a:gd name="connsiteY24" fmla="*/ 80176 h 1533195"/>
              <a:gd name="connsiteX25" fmla="*/ 51414 w 1216334"/>
              <a:gd name="connsiteY25" fmla="*/ 155332 h 1533195"/>
              <a:gd name="connsiteX26" fmla="*/ 1310 w 1216334"/>
              <a:gd name="connsiteY26" fmla="*/ 230488 h 1533195"/>
              <a:gd name="connsiteX27" fmla="*/ 26362 w 1216334"/>
              <a:gd name="connsiteY27" fmla="*/ 155332 h 1533195"/>
              <a:gd name="connsiteX28" fmla="*/ 88992 w 1216334"/>
              <a:gd name="connsiteY28" fmla="*/ 67650 h 1533195"/>
              <a:gd name="connsiteX29" fmla="*/ 114044 w 1216334"/>
              <a:gd name="connsiteY29" fmla="*/ 30072 h 1533195"/>
              <a:gd name="connsiteX30" fmla="*/ 164148 w 1216334"/>
              <a:gd name="connsiteY30" fmla="*/ 42598 h 1533195"/>
              <a:gd name="connsiteX31" fmla="*/ 226778 w 1216334"/>
              <a:gd name="connsiteY31" fmla="*/ 117754 h 1533195"/>
              <a:gd name="connsiteX32" fmla="*/ 264356 w 1216334"/>
              <a:gd name="connsiteY32" fmla="*/ 155332 h 1533195"/>
              <a:gd name="connsiteX33" fmla="*/ 289408 w 1216334"/>
              <a:gd name="connsiteY33" fmla="*/ 192910 h 1533195"/>
              <a:gd name="connsiteX34" fmla="*/ 352038 w 1216334"/>
              <a:gd name="connsiteY34" fmla="*/ 230488 h 15331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216334" h="1533195">
                <a:moveTo>
                  <a:pt x="1216334" y="1533195"/>
                </a:moveTo>
                <a:cubicBezTo>
                  <a:pt x="1212159" y="1516494"/>
                  <a:pt x="1206638" y="1500072"/>
                  <a:pt x="1203808" y="1483091"/>
                </a:cubicBezTo>
                <a:cubicBezTo>
                  <a:pt x="1203041" y="1478487"/>
                  <a:pt x="1196673" y="1372180"/>
                  <a:pt x="1178756" y="1345305"/>
                </a:cubicBezTo>
                <a:cubicBezTo>
                  <a:pt x="1163273" y="1322080"/>
                  <a:pt x="1111914" y="1284042"/>
                  <a:pt x="1091074" y="1270148"/>
                </a:cubicBezTo>
                <a:cubicBezTo>
                  <a:pt x="1058300" y="1248298"/>
                  <a:pt x="1023640" y="1229368"/>
                  <a:pt x="990866" y="1207518"/>
                </a:cubicBezTo>
                <a:cubicBezTo>
                  <a:pt x="978340" y="1199167"/>
                  <a:pt x="966753" y="1189199"/>
                  <a:pt x="953288" y="1182466"/>
                </a:cubicBezTo>
                <a:cubicBezTo>
                  <a:pt x="941478" y="1176561"/>
                  <a:pt x="927846" y="1175141"/>
                  <a:pt x="915710" y="1169940"/>
                </a:cubicBezTo>
                <a:cubicBezTo>
                  <a:pt x="785041" y="1113939"/>
                  <a:pt x="943800" y="1170852"/>
                  <a:pt x="815501" y="1132362"/>
                </a:cubicBezTo>
                <a:lnTo>
                  <a:pt x="702767" y="1094784"/>
                </a:lnTo>
                <a:cubicBezTo>
                  <a:pt x="690241" y="1090609"/>
                  <a:pt x="677998" y="1085460"/>
                  <a:pt x="665189" y="1082258"/>
                </a:cubicBezTo>
                <a:cubicBezTo>
                  <a:pt x="589466" y="1063327"/>
                  <a:pt x="631417" y="1075176"/>
                  <a:pt x="539929" y="1044680"/>
                </a:cubicBezTo>
                <a:cubicBezTo>
                  <a:pt x="527403" y="1040505"/>
                  <a:pt x="513337" y="1039478"/>
                  <a:pt x="502351" y="1032154"/>
                </a:cubicBezTo>
                <a:cubicBezTo>
                  <a:pt x="477299" y="1015453"/>
                  <a:pt x="448484" y="1003340"/>
                  <a:pt x="427194" y="982050"/>
                </a:cubicBezTo>
                <a:cubicBezTo>
                  <a:pt x="333949" y="888805"/>
                  <a:pt x="448451" y="1006850"/>
                  <a:pt x="352038" y="894368"/>
                </a:cubicBezTo>
                <a:cubicBezTo>
                  <a:pt x="340510" y="880918"/>
                  <a:pt x="326986" y="869316"/>
                  <a:pt x="314460" y="856790"/>
                </a:cubicBezTo>
                <a:cubicBezTo>
                  <a:pt x="268780" y="719746"/>
                  <a:pt x="341631" y="927318"/>
                  <a:pt x="276882" y="781633"/>
                </a:cubicBezTo>
                <a:cubicBezTo>
                  <a:pt x="266157" y="757502"/>
                  <a:pt x="260181" y="731529"/>
                  <a:pt x="251830" y="706477"/>
                </a:cubicBezTo>
                <a:lnTo>
                  <a:pt x="226778" y="631321"/>
                </a:lnTo>
                <a:cubicBezTo>
                  <a:pt x="222603" y="618795"/>
                  <a:pt x="217454" y="606552"/>
                  <a:pt x="214252" y="593743"/>
                </a:cubicBezTo>
                <a:lnTo>
                  <a:pt x="189200" y="493535"/>
                </a:lnTo>
                <a:cubicBezTo>
                  <a:pt x="185025" y="476834"/>
                  <a:pt x="182118" y="459763"/>
                  <a:pt x="176674" y="443431"/>
                </a:cubicBezTo>
                <a:lnTo>
                  <a:pt x="164148" y="405853"/>
                </a:lnTo>
                <a:cubicBezTo>
                  <a:pt x="136925" y="242516"/>
                  <a:pt x="155159" y="303729"/>
                  <a:pt x="126570" y="217962"/>
                </a:cubicBezTo>
                <a:cubicBezTo>
                  <a:pt x="122395" y="146981"/>
                  <a:pt x="132753" y="73618"/>
                  <a:pt x="114044" y="5020"/>
                </a:cubicBezTo>
                <a:cubicBezTo>
                  <a:pt x="107096" y="-20457"/>
                  <a:pt x="103640" y="58204"/>
                  <a:pt x="88992" y="80176"/>
                </a:cubicBezTo>
                <a:cubicBezTo>
                  <a:pt x="-22223" y="246999"/>
                  <a:pt x="137847" y="-248"/>
                  <a:pt x="51414" y="155332"/>
                </a:cubicBezTo>
                <a:cubicBezTo>
                  <a:pt x="36792" y="181652"/>
                  <a:pt x="-8211" y="259052"/>
                  <a:pt x="1310" y="230488"/>
                </a:cubicBezTo>
                <a:cubicBezTo>
                  <a:pt x="9661" y="205436"/>
                  <a:pt x="11714" y="177304"/>
                  <a:pt x="26362" y="155332"/>
                </a:cubicBezTo>
                <a:cubicBezTo>
                  <a:pt x="85402" y="66772"/>
                  <a:pt x="11308" y="176408"/>
                  <a:pt x="88992" y="67650"/>
                </a:cubicBezTo>
                <a:cubicBezTo>
                  <a:pt x="97742" y="55400"/>
                  <a:pt x="105693" y="42598"/>
                  <a:pt x="114044" y="30072"/>
                </a:cubicBezTo>
                <a:cubicBezTo>
                  <a:pt x="130745" y="34247"/>
                  <a:pt x="149201" y="34057"/>
                  <a:pt x="164148" y="42598"/>
                </a:cubicBezTo>
                <a:cubicBezTo>
                  <a:pt x="199079" y="62559"/>
                  <a:pt x="203195" y="89455"/>
                  <a:pt x="226778" y="117754"/>
                </a:cubicBezTo>
                <a:cubicBezTo>
                  <a:pt x="238119" y="131363"/>
                  <a:pt x="253015" y="141723"/>
                  <a:pt x="264356" y="155332"/>
                </a:cubicBezTo>
                <a:cubicBezTo>
                  <a:pt x="273994" y="166897"/>
                  <a:pt x="278763" y="182265"/>
                  <a:pt x="289408" y="192910"/>
                </a:cubicBezTo>
                <a:cubicBezTo>
                  <a:pt x="304523" y="208025"/>
                  <a:pt x="332269" y="220604"/>
                  <a:pt x="352038" y="230488"/>
                </a:cubicBezTo>
              </a:path>
            </a:pathLst>
          </a:cu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747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-152400" y="2733675"/>
            <a:ext cx="96774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The Heap</a:t>
            </a:r>
          </a:p>
        </p:txBody>
      </p:sp>
    </p:spTree>
    <p:extLst>
      <p:ext uri="{BB962C8B-B14F-4D97-AF65-F5344CB8AC3E}">
        <p14:creationId xmlns:p14="http://schemas.microsoft.com/office/powerpoint/2010/main" val="661854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7" name="Rectangle 3"/>
          <p:cNvSpPr>
            <a:spLocks noGrp="1" noChangeArrowheads="1"/>
          </p:cNvSpPr>
          <p:nvPr>
            <p:ph idx="1"/>
          </p:nvPr>
        </p:nvSpPr>
        <p:spPr>
          <a:xfrm>
            <a:off x="1517418" y="823130"/>
            <a:ext cx="6390906" cy="4280211"/>
          </a:xfrm>
          <a:noFill/>
        </p:spPr>
        <p:txBody>
          <a:bodyPr lIns="90487" tIns="44450" rIns="90487" bIns="44450">
            <a:normAutofit/>
          </a:bodyPr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 smtClean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lang="en-US" sz="2400" b="1" dirty="0" smtClean="0">
                <a:solidFill>
                  <a:srgbClr val="000000"/>
                </a:solidFill>
                <a:latin typeface="Courier New" charset="0"/>
              </a:rPr>
              <a:t>run() {</a:t>
            </a:r>
            <a:endParaRPr lang="en-US" sz="2400" b="1" dirty="0" smtClean="0"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 smtClean="0">
                <a:latin typeface="Courier New" charset="0"/>
              </a:rPr>
              <a:t>   </a:t>
            </a:r>
            <a:r>
              <a:rPr lang="en-US" sz="2400" b="1" dirty="0" err="1" smtClean="0">
                <a:latin typeface="Courier New" charset="0"/>
              </a:rPr>
              <a:t>GRect</a:t>
            </a:r>
            <a:r>
              <a:rPr lang="en-US" sz="2400" b="1" dirty="0" smtClean="0">
                <a:latin typeface="Courier New" charset="0"/>
              </a:rPr>
              <a:t> r = </a:t>
            </a:r>
            <a:r>
              <a:rPr lang="en-US" sz="2400" b="1" dirty="0" smtClean="0">
                <a:solidFill>
                  <a:srgbClr val="B70051"/>
                </a:solidFill>
                <a:latin typeface="Courier New" charset="0"/>
              </a:rPr>
              <a:t>null</a:t>
            </a:r>
            <a:r>
              <a:rPr lang="en-US" sz="2400" b="1" dirty="0" smtClean="0">
                <a:latin typeface="Courier New" charset="0"/>
              </a:rPr>
              <a:t>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 smtClean="0"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 smtClean="0">
              <a:solidFill>
                <a:schemeClr val="bg2"/>
              </a:solidFill>
              <a:latin typeface="Courier New" charset="0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395416" y="3163331"/>
            <a:ext cx="8254314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684639" y="3501082"/>
            <a:ext cx="8171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stack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34122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7" name="Rectangle 3"/>
          <p:cNvSpPr>
            <a:spLocks noGrp="1" noChangeArrowheads="1"/>
          </p:cNvSpPr>
          <p:nvPr>
            <p:ph idx="1"/>
          </p:nvPr>
        </p:nvSpPr>
        <p:spPr>
          <a:xfrm>
            <a:off x="1517418" y="823130"/>
            <a:ext cx="6390906" cy="4280211"/>
          </a:xfrm>
          <a:noFill/>
        </p:spPr>
        <p:txBody>
          <a:bodyPr lIns="90487" tIns="44450" rIns="90487" bIns="44450">
            <a:normAutofit/>
          </a:bodyPr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 smtClean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lang="en-US" sz="2400" b="1" dirty="0" smtClean="0">
                <a:solidFill>
                  <a:srgbClr val="000000"/>
                </a:solidFill>
                <a:latin typeface="Courier New" charset="0"/>
              </a:rPr>
              <a:t>run() {</a:t>
            </a:r>
            <a:endParaRPr lang="en-US" sz="2400" b="1" dirty="0" smtClean="0"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 smtClean="0">
                <a:latin typeface="Courier New" charset="0"/>
              </a:rPr>
              <a:t>   </a:t>
            </a:r>
            <a:r>
              <a:rPr lang="en-US" sz="2400" b="1" dirty="0" err="1" smtClean="0">
                <a:latin typeface="Courier New" charset="0"/>
              </a:rPr>
              <a:t>GRect</a:t>
            </a:r>
            <a:r>
              <a:rPr lang="en-US" sz="2400" b="1" dirty="0" smtClean="0">
                <a:latin typeface="Courier New" charset="0"/>
              </a:rPr>
              <a:t> r = </a:t>
            </a:r>
            <a:r>
              <a:rPr lang="en-US" sz="2400" b="1" dirty="0" smtClean="0">
                <a:solidFill>
                  <a:srgbClr val="B70051"/>
                </a:solidFill>
                <a:latin typeface="Courier New" charset="0"/>
              </a:rPr>
              <a:t>null</a:t>
            </a:r>
            <a:r>
              <a:rPr lang="en-US" sz="2400" b="1" dirty="0" smtClean="0">
                <a:latin typeface="Courier New" charset="0"/>
              </a:rPr>
              <a:t>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 smtClean="0"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 smtClean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66117" y="4188941"/>
            <a:ext cx="737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r</a:t>
            </a:r>
            <a:r>
              <a:rPr lang="en-US" sz="2400" b="1" dirty="0" smtClean="0">
                <a:latin typeface="Courier" charset="0"/>
                <a:ea typeface="Courier" charset="0"/>
                <a:cs typeface="Courier" charset="0"/>
              </a:rPr>
              <a:t>un</a:t>
            </a:r>
            <a:endParaRPr lang="en-US" sz="24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593124" y="4114802"/>
            <a:ext cx="3138616" cy="1507524"/>
          </a:xfrm>
          <a:prstGeom prst="roundRect">
            <a:avLst>
              <a:gd name="adj" fmla="val 6933"/>
            </a:avLst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893803" y="4786184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>
                <a:latin typeface="Courier" charset="0"/>
                <a:ea typeface="Courier" charset="0"/>
                <a:cs typeface="Courier" charset="0"/>
              </a:rPr>
              <a:t>r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8" name="Freeform 7"/>
          <p:cNvSpPr/>
          <p:nvPr/>
        </p:nvSpPr>
        <p:spPr>
          <a:xfrm>
            <a:off x="1717588" y="4707925"/>
            <a:ext cx="1565191" cy="687857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395416" y="3163331"/>
            <a:ext cx="8254314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684639" y="3501082"/>
            <a:ext cx="8171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stack</a:t>
            </a:r>
            <a:endParaRPr lang="en-US" sz="2400" dirty="0"/>
          </a:p>
        </p:txBody>
      </p:sp>
      <p:sp>
        <p:nvSpPr>
          <p:cNvPr id="15" name="Rectangle 14"/>
          <p:cNvSpPr/>
          <p:nvPr/>
        </p:nvSpPr>
        <p:spPr>
          <a:xfrm>
            <a:off x="2004446" y="4776570"/>
            <a:ext cx="9220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null</a:t>
            </a:r>
            <a:endParaRPr lang="en-US" sz="2400" dirty="0"/>
          </a:p>
        </p:txBody>
      </p:sp>
      <p:sp>
        <p:nvSpPr>
          <p:cNvPr id="16" name="Rounded Rectangle 15"/>
          <p:cNvSpPr/>
          <p:nvPr/>
        </p:nvSpPr>
        <p:spPr>
          <a:xfrm>
            <a:off x="1989438" y="1186250"/>
            <a:ext cx="2977978" cy="469556"/>
          </a:xfrm>
          <a:prstGeom prst="roundRect">
            <a:avLst/>
          </a:pr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930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animBg="1"/>
      <p:bldP spid="7" grpId="0"/>
      <p:bldP spid="8" grpId="0" animBg="1"/>
      <p:bldP spid="1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-152400" y="2733675"/>
            <a:ext cx="96774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Wahoo!</a:t>
            </a:r>
            <a:endParaRPr lang="en-US" sz="3600" dirty="0" smtClean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213710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7" name="Rectangle 3"/>
          <p:cNvSpPr>
            <a:spLocks noGrp="1" noChangeArrowheads="1"/>
          </p:cNvSpPr>
          <p:nvPr>
            <p:ph idx="1"/>
          </p:nvPr>
        </p:nvSpPr>
        <p:spPr>
          <a:xfrm>
            <a:off x="1517418" y="823130"/>
            <a:ext cx="6390906" cy="4280211"/>
          </a:xfrm>
          <a:noFill/>
        </p:spPr>
        <p:txBody>
          <a:bodyPr lIns="90487" tIns="44450" rIns="90487" bIns="44450">
            <a:normAutofit/>
          </a:bodyPr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 smtClean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lang="en-US" sz="2400" b="1" dirty="0" smtClean="0">
                <a:solidFill>
                  <a:srgbClr val="000000"/>
                </a:solidFill>
                <a:latin typeface="Courier New" charset="0"/>
              </a:rPr>
              <a:t>run() {</a:t>
            </a:r>
            <a:endParaRPr lang="en-US" sz="2400" b="1" dirty="0" smtClean="0"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 smtClean="0">
                <a:latin typeface="Courier New" charset="0"/>
              </a:rPr>
              <a:t>   </a:t>
            </a:r>
            <a:r>
              <a:rPr lang="en-US" sz="2400" b="1" dirty="0" err="1" smtClean="0">
                <a:latin typeface="Courier New" charset="0"/>
              </a:rPr>
              <a:t>GRect</a:t>
            </a:r>
            <a:r>
              <a:rPr lang="en-US" sz="2400" b="1" dirty="0" smtClean="0">
                <a:latin typeface="Courier New" charset="0"/>
              </a:rPr>
              <a:t> r = </a:t>
            </a:r>
            <a:r>
              <a:rPr lang="en-US" sz="2400" b="1" dirty="0" smtClean="0">
                <a:solidFill>
                  <a:srgbClr val="B70051"/>
                </a:solidFill>
                <a:latin typeface="Courier New" charset="0"/>
              </a:rPr>
              <a:t>new </a:t>
            </a:r>
            <a:r>
              <a:rPr lang="en-US" sz="2400" b="1" dirty="0" err="1" smtClean="0">
                <a:latin typeface="Courier New" charset="0"/>
              </a:rPr>
              <a:t>GRect</a:t>
            </a:r>
            <a:r>
              <a:rPr lang="en-US" sz="2400" b="1" dirty="0" smtClean="0">
                <a:latin typeface="Courier New" charset="0"/>
              </a:rPr>
              <a:t>(50, 50);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 smtClean="0"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 smtClean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66117" y="4188941"/>
            <a:ext cx="737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r</a:t>
            </a:r>
            <a:r>
              <a:rPr lang="en-US" sz="2400" b="1" dirty="0" smtClean="0">
                <a:latin typeface="Courier" charset="0"/>
                <a:ea typeface="Courier" charset="0"/>
                <a:cs typeface="Courier" charset="0"/>
              </a:rPr>
              <a:t>un</a:t>
            </a:r>
            <a:endParaRPr lang="en-US" sz="24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593124" y="4114802"/>
            <a:ext cx="3138616" cy="1507524"/>
          </a:xfrm>
          <a:prstGeom prst="roundRect">
            <a:avLst>
              <a:gd name="adj" fmla="val 6933"/>
            </a:avLst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893803" y="4786184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>
                <a:latin typeface="Courier" charset="0"/>
                <a:ea typeface="Courier" charset="0"/>
                <a:cs typeface="Courier" charset="0"/>
              </a:rPr>
              <a:t>r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8" name="Freeform 7"/>
          <p:cNvSpPr/>
          <p:nvPr/>
        </p:nvSpPr>
        <p:spPr>
          <a:xfrm>
            <a:off x="1717588" y="4707925"/>
            <a:ext cx="1565191" cy="687857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395416" y="3163331"/>
            <a:ext cx="8254314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697363" y="3509321"/>
            <a:ext cx="8098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heap</a:t>
            </a:r>
            <a:endParaRPr lang="en-US" sz="2400"/>
          </a:p>
        </p:txBody>
      </p:sp>
      <p:sp>
        <p:nvSpPr>
          <p:cNvPr id="12" name="TextBox 11"/>
          <p:cNvSpPr txBox="1"/>
          <p:nvPr/>
        </p:nvSpPr>
        <p:spPr>
          <a:xfrm>
            <a:off x="1684639" y="3501082"/>
            <a:ext cx="8171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stack</a:t>
            </a:r>
            <a:endParaRPr lang="en-US" sz="2400"/>
          </a:p>
        </p:txBody>
      </p:sp>
      <p:sp>
        <p:nvSpPr>
          <p:cNvPr id="14" name="Rounded Rectangle 13"/>
          <p:cNvSpPr/>
          <p:nvPr/>
        </p:nvSpPr>
        <p:spPr>
          <a:xfrm>
            <a:off x="1470455" y="815547"/>
            <a:ext cx="3805880" cy="469556"/>
          </a:xfrm>
          <a:prstGeom prst="roundRect">
            <a:avLst/>
          </a:pr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098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animBg="1"/>
      <p:bldP spid="7" grpId="0"/>
      <p:bldP spid="8" grpId="0" animBg="1"/>
      <p:bldP spid="1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091" y="2087254"/>
            <a:ext cx="6677884" cy="218886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Who thinks this prints </a:t>
            </a:r>
            <a:r>
              <a:rPr lang="en-US" sz="4600" b="1" dirty="0" smtClean="0">
                <a:latin typeface="Courier New" charset="0"/>
                <a:ea typeface="Courier New" charset="0"/>
                <a:cs typeface="Courier New" charset="0"/>
              </a:rPr>
              <a:t>true</a:t>
            </a:r>
            <a:r>
              <a:rPr lang="en-US" sz="4600" dirty="0" smtClean="0">
                <a:latin typeface="Calibri"/>
                <a:cs typeface="Calibri"/>
              </a:rPr>
              <a:t>?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07608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7" name="Rectangle 3"/>
          <p:cNvSpPr>
            <a:spLocks noGrp="1" noChangeArrowheads="1"/>
          </p:cNvSpPr>
          <p:nvPr>
            <p:ph idx="1"/>
          </p:nvPr>
        </p:nvSpPr>
        <p:spPr>
          <a:xfrm>
            <a:off x="1517418" y="823130"/>
            <a:ext cx="6390906" cy="4280211"/>
          </a:xfrm>
          <a:noFill/>
        </p:spPr>
        <p:txBody>
          <a:bodyPr lIns="90487" tIns="44450" rIns="90487" bIns="44450">
            <a:normAutofit/>
          </a:bodyPr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 smtClean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lang="en-US" sz="2400" b="1" dirty="0" smtClean="0">
                <a:solidFill>
                  <a:srgbClr val="000000"/>
                </a:solidFill>
                <a:latin typeface="Courier New" charset="0"/>
              </a:rPr>
              <a:t>run() {</a:t>
            </a:r>
            <a:endParaRPr lang="en-US" sz="2400" b="1" dirty="0" smtClean="0"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 smtClean="0">
                <a:latin typeface="Courier New" charset="0"/>
              </a:rPr>
              <a:t>   </a:t>
            </a:r>
            <a:r>
              <a:rPr lang="en-US" sz="2400" b="1" dirty="0" err="1" smtClean="0">
                <a:latin typeface="Courier New" charset="0"/>
              </a:rPr>
              <a:t>GRect</a:t>
            </a:r>
            <a:r>
              <a:rPr lang="en-US" sz="2400" b="1" dirty="0" smtClean="0">
                <a:latin typeface="Courier New" charset="0"/>
              </a:rPr>
              <a:t> r = </a:t>
            </a:r>
            <a:r>
              <a:rPr lang="en-US" sz="2400" b="1" dirty="0" smtClean="0">
                <a:solidFill>
                  <a:srgbClr val="B70051"/>
                </a:solidFill>
                <a:latin typeface="Courier New" charset="0"/>
              </a:rPr>
              <a:t>new </a:t>
            </a:r>
            <a:r>
              <a:rPr lang="en-US" sz="2400" b="1" dirty="0" err="1" smtClean="0">
                <a:latin typeface="Courier New" charset="0"/>
              </a:rPr>
              <a:t>GRect</a:t>
            </a:r>
            <a:r>
              <a:rPr lang="en-US" sz="2400" b="1" dirty="0" smtClean="0">
                <a:latin typeface="Courier New" charset="0"/>
              </a:rPr>
              <a:t>(50, 50);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 smtClean="0"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 smtClean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66117" y="4188941"/>
            <a:ext cx="737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r</a:t>
            </a:r>
            <a:r>
              <a:rPr lang="en-US" sz="2400" b="1" dirty="0" smtClean="0">
                <a:latin typeface="Courier" charset="0"/>
                <a:ea typeface="Courier" charset="0"/>
                <a:cs typeface="Courier" charset="0"/>
              </a:rPr>
              <a:t>un</a:t>
            </a:r>
            <a:endParaRPr lang="en-US" sz="24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593124" y="4114802"/>
            <a:ext cx="3138616" cy="1507524"/>
          </a:xfrm>
          <a:prstGeom prst="roundRect">
            <a:avLst>
              <a:gd name="adj" fmla="val 6933"/>
            </a:avLst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893803" y="4786184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>
                <a:latin typeface="Courier" charset="0"/>
                <a:ea typeface="Courier" charset="0"/>
                <a:cs typeface="Courier" charset="0"/>
              </a:rPr>
              <a:t>r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8" name="Freeform 7"/>
          <p:cNvSpPr/>
          <p:nvPr/>
        </p:nvSpPr>
        <p:spPr>
          <a:xfrm>
            <a:off x="1717588" y="4707925"/>
            <a:ext cx="1565191" cy="687857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395416" y="3163331"/>
            <a:ext cx="8254314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697363" y="3509321"/>
            <a:ext cx="8098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heap</a:t>
            </a:r>
            <a:endParaRPr lang="en-US" sz="2400"/>
          </a:p>
        </p:txBody>
      </p:sp>
      <p:sp>
        <p:nvSpPr>
          <p:cNvPr id="12" name="TextBox 11"/>
          <p:cNvSpPr txBox="1"/>
          <p:nvPr/>
        </p:nvSpPr>
        <p:spPr>
          <a:xfrm>
            <a:off x="1684639" y="3501082"/>
            <a:ext cx="8171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stack</a:t>
            </a:r>
            <a:endParaRPr lang="en-US" sz="2400"/>
          </a:p>
        </p:txBody>
      </p:sp>
      <p:sp>
        <p:nvSpPr>
          <p:cNvPr id="11" name="Rectangle 10"/>
          <p:cNvSpPr/>
          <p:nvPr/>
        </p:nvSpPr>
        <p:spPr>
          <a:xfrm>
            <a:off x="6808573" y="4584358"/>
            <a:ext cx="1309816" cy="130981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7096897" y="4143632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smtClean="0">
                <a:solidFill>
                  <a:srgbClr val="0027FF"/>
                </a:solidFill>
                <a:latin typeface="Courier" charset="0"/>
                <a:ea typeface="Courier" charset="0"/>
                <a:cs typeface="Courier" charset="0"/>
              </a:rPr>
              <a:t>18</a:t>
            </a:r>
            <a:endParaRPr lang="en-US" u="sng" dirty="0">
              <a:solidFill>
                <a:srgbClr val="0027FF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3880022" y="1186250"/>
            <a:ext cx="3472248" cy="469556"/>
          </a:xfrm>
          <a:prstGeom prst="roundRect">
            <a:avLst/>
          </a:pr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992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/>
      <p:bldP spid="2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7" name="Rectangle 3"/>
          <p:cNvSpPr>
            <a:spLocks noGrp="1" noChangeArrowheads="1"/>
          </p:cNvSpPr>
          <p:nvPr>
            <p:ph idx="1"/>
          </p:nvPr>
        </p:nvSpPr>
        <p:spPr>
          <a:xfrm>
            <a:off x="1517418" y="823130"/>
            <a:ext cx="6390906" cy="4280211"/>
          </a:xfrm>
          <a:noFill/>
        </p:spPr>
        <p:txBody>
          <a:bodyPr lIns="90487" tIns="44450" rIns="90487" bIns="44450">
            <a:normAutofit/>
          </a:bodyPr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 smtClean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lang="en-US" sz="2400" b="1" dirty="0" smtClean="0">
                <a:solidFill>
                  <a:srgbClr val="000000"/>
                </a:solidFill>
                <a:latin typeface="Courier New" charset="0"/>
              </a:rPr>
              <a:t>run() {</a:t>
            </a:r>
            <a:endParaRPr lang="en-US" sz="2400" b="1" dirty="0" smtClean="0"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 smtClean="0">
                <a:latin typeface="Courier New" charset="0"/>
              </a:rPr>
              <a:t>   </a:t>
            </a:r>
            <a:r>
              <a:rPr lang="en-US" sz="2400" b="1" dirty="0" err="1" smtClean="0">
                <a:latin typeface="Courier New" charset="0"/>
              </a:rPr>
              <a:t>GRect</a:t>
            </a:r>
            <a:r>
              <a:rPr lang="en-US" sz="2400" b="1" dirty="0" smtClean="0">
                <a:latin typeface="Courier New" charset="0"/>
              </a:rPr>
              <a:t> r = </a:t>
            </a:r>
            <a:r>
              <a:rPr lang="en-US" sz="2400" b="1" dirty="0" smtClean="0">
                <a:solidFill>
                  <a:srgbClr val="B70051"/>
                </a:solidFill>
                <a:latin typeface="Courier New" charset="0"/>
              </a:rPr>
              <a:t>new </a:t>
            </a:r>
            <a:r>
              <a:rPr lang="en-US" sz="2400" b="1" dirty="0" err="1" smtClean="0">
                <a:latin typeface="Courier New" charset="0"/>
              </a:rPr>
              <a:t>GRect</a:t>
            </a:r>
            <a:r>
              <a:rPr lang="en-US" sz="2400" b="1" dirty="0" smtClean="0">
                <a:latin typeface="Courier New" charset="0"/>
              </a:rPr>
              <a:t>(50, 50);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 smtClean="0"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 smtClean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66117" y="4188941"/>
            <a:ext cx="737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r</a:t>
            </a:r>
            <a:r>
              <a:rPr lang="en-US" sz="2400" b="1" dirty="0" smtClean="0">
                <a:latin typeface="Courier" charset="0"/>
                <a:ea typeface="Courier" charset="0"/>
                <a:cs typeface="Courier" charset="0"/>
              </a:rPr>
              <a:t>un</a:t>
            </a:r>
            <a:endParaRPr lang="en-US" sz="24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593124" y="4114802"/>
            <a:ext cx="3138616" cy="1507524"/>
          </a:xfrm>
          <a:prstGeom prst="roundRect">
            <a:avLst>
              <a:gd name="adj" fmla="val 6933"/>
            </a:avLst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893803" y="4786184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>
                <a:latin typeface="Courier" charset="0"/>
                <a:ea typeface="Courier" charset="0"/>
                <a:cs typeface="Courier" charset="0"/>
              </a:rPr>
              <a:t>r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8" name="Freeform 7"/>
          <p:cNvSpPr/>
          <p:nvPr/>
        </p:nvSpPr>
        <p:spPr>
          <a:xfrm>
            <a:off x="1717588" y="4707925"/>
            <a:ext cx="1565191" cy="687857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395416" y="3163331"/>
            <a:ext cx="8254314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697363" y="3509321"/>
            <a:ext cx="8098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heap</a:t>
            </a:r>
            <a:endParaRPr lang="en-US" sz="2400"/>
          </a:p>
        </p:txBody>
      </p:sp>
      <p:sp>
        <p:nvSpPr>
          <p:cNvPr id="12" name="TextBox 11"/>
          <p:cNvSpPr txBox="1"/>
          <p:nvPr/>
        </p:nvSpPr>
        <p:spPr>
          <a:xfrm>
            <a:off x="1684639" y="3501082"/>
            <a:ext cx="8171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stack</a:t>
            </a:r>
            <a:endParaRPr lang="en-US" sz="2400"/>
          </a:p>
        </p:txBody>
      </p:sp>
      <p:sp>
        <p:nvSpPr>
          <p:cNvPr id="11" name="Rectangle 10"/>
          <p:cNvSpPr/>
          <p:nvPr/>
        </p:nvSpPr>
        <p:spPr>
          <a:xfrm>
            <a:off x="6808573" y="4584358"/>
            <a:ext cx="1309816" cy="130981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7096897" y="4143632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smtClean="0">
                <a:solidFill>
                  <a:srgbClr val="0027FF"/>
                </a:solidFill>
                <a:latin typeface="Courier" charset="0"/>
                <a:ea typeface="Courier" charset="0"/>
                <a:cs typeface="Courier" charset="0"/>
              </a:rPr>
              <a:t>18</a:t>
            </a:r>
            <a:endParaRPr lang="en-US" u="sng" dirty="0">
              <a:solidFill>
                <a:srgbClr val="0027FF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195383" y="4864444"/>
            <a:ext cx="46038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u="sng" smtClean="0">
                <a:solidFill>
                  <a:srgbClr val="0027FF"/>
                </a:solidFill>
                <a:latin typeface="Courier" charset="0"/>
                <a:ea typeface="Courier" charset="0"/>
                <a:cs typeface="Courier" charset="0"/>
              </a:rPr>
              <a:t>18</a:t>
            </a:r>
            <a:endParaRPr lang="en-US" u="sng" dirty="0">
              <a:solidFill>
                <a:srgbClr val="0027FF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1989438" y="1186250"/>
            <a:ext cx="5362832" cy="469556"/>
          </a:xfrm>
          <a:prstGeom prst="roundRect">
            <a:avLst/>
          </a:pr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126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7" name="Rectangle 3"/>
          <p:cNvSpPr>
            <a:spLocks noGrp="1" noChangeArrowheads="1"/>
          </p:cNvSpPr>
          <p:nvPr>
            <p:ph idx="1"/>
          </p:nvPr>
        </p:nvSpPr>
        <p:spPr>
          <a:xfrm>
            <a:off x="1517418" y="823130"/>
            <a:ext cx="6390906" cy="4280211"/>
          </a:xfrm>
          <a:noFill/>
        </p:spPr>
        <p:txBody>
          <a:bodyPr lIns="90487" tIns="44450" rIns="90487" bIns="44450">
            <a:normAutofit/>
          </a:bodyPr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 smtClean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lang="en-US" sz="2400" b="1" dirty="0" smtClean="0">
                <a:solidFill>
                  <a:srgbClr val="000000"/>
                </a:solidFill>
                <a:latin typeface="Courier New" charset="0"/>
              </a:rPr>
              <a:t>run() {</a:t>
            </a:r>
            <a:endParaRPr lang="en-US" sz="2400" b="1" dirty="0" smtClean="0"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 smtClean="0">
                <a:latin typeface="Courier New" charset="0"/>
              </a:rPr>
              <a:t>   </a:t>
            </a:r>
            <a:r>
              <a:rPr lang="en-US" sz="2400" b="1" dirty="0" err="1" smtClean="0">
                <a:latin typeface="Courier New" charset="0"/>
              </a:rPr>
              <a:t>GRect</a:t>
            </a:r>
            <a:r>
              <a:rPr lang="en-US" sz="2400" b="1" dirty="0" smtClean="0">
                <a:latin typeface="Courier New" charset="0"/>
              </a:rPr>
              <a:t> r = </a:t>
            </a:r>
            <a:r>
              <a:rPr lang="en-US" sz="2400" b="1" dirty="0" smtClean="0">
                <a:solidFill>
                  <a:srgbClr val="B70051"/>
                </a:solidFill>
                <a:latin typeface="Courier New" charset="0"/>
              </a:rPr>
              <a:t>new </a:t>
            </a:r>
            <a:r>
              <a:rPr lang="en-US" sz="2400" b="1" dirty="0" err="1" smtClean="0">
                <a:latin typeface="Courier New" charset="0"/>
              </a:rPr>
              <a:t>GRect</a:t>
            </a:r>
            <a:r>
              <a:rPr lang="en-US" sz="2400" b="1" dirty="0" smtClean="0">
                <a:latin typeface="Courier New" charset="0"/>
              </a:rPr>
              <a:t>(50, 50);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 smtClean="0"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 smtClean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66117" y="4188941"/>
            <a:ext cx="737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r</a:t>
            </a:r>
            <a:r>
              <a:rPr lang="en-US" sz="2400" b="1" dirty="0" smtClean="0">
                <a:latin typeface="Courier" charset="0"/>
                <a:ea typeface="Courier" charset="0"/>
                <a:cs typeface="Courier" charset="0"/>
              </a:rPr>
              <a:t>un</a:t>
            </a:r>
            <a:endParaRPr lang="en-US" sz="24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593124" y="4114802"/>
            <a:ext cx="3138616" cy="1507524"/>
          </a:xfrm>
          <a:prstGeom prst="roundRect">
            <a:avLst>
              <a:gd name="adj" fmla="val 6933"/>
            </a:avLst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893803" y="4786184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>
                <a:latin typeface="Courier" charset="0"/>
                <a:ea typeface="Courier" charset="0"/>
                <a:cs typeface="Courier" charset="0"/>
              </a:rPr>
              <a:t>r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8" name="Freeform 7"/>
          <p:cNvSpPr/>
          <p:nvPr/>
        </p:nvSpPr>
        <p:spPr>
          <a:xfrm>
            <a:off x="1717588" y="4707925"/>
            <a:ext cx="1565191" cy="687857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395416" y="3163331"/>
            <a:ext cx="8254314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697363" y="3509321"/>
            <a:ext cx="8098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heap</a:t>
            </a:r>
            <a:endParaRPr lang="en-US" sz="2400"/>
          </a:p>
        </p:txBody>
      </p:sp>
      <p:sp>
        <p:nvSpPr>
          <p:cNvPr id="12" name="TextBox 11"/>
          <p:cNvSpPr txBox="1"/>
          <p:nvPr/>
        </p:nvSpPr>
        <p:spPr>
          <a:xfrm>
            <a:off x="1684639" y="3501082"/>
            <a:ext cx="8171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stack</a:t>
            </a:r>
            <a:endParaRPr lang="en-US" sz="2400"/>
          </a:p>
        </p:txBody>
      </p:sp>
      <p:sp>
        <p:nvSpPr>
          <p:cNvPr id="11" name="Rectangle 10"/>
          <p:cNvSpPr/>
          <p:nvPr/>
        </p:nvSpPr>
        <p:spPr>
          <a:xfrm>
            <a:off x="6808573" y="4584358"/>
            <a:ext cx="1309816" cy="130981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6577913" y="4131276"/>
            <a:ext cx="1976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err="1">
                <a:solidFill>
                  <a:srgbClr val="0027FF"/>
                </a:solidFill>
                <a:latin typeface="Courier" charset="0"/>
                <a:ea typeface="Courier" charset="0"/>
                <a:cs typeface="Courier" charset="0"/>
              </a:rPr>
              <a:t>m</a:t>
            </a:r>
            <a:r>
              <a:rPr lang="en-US" u="sng" smtClean="0">
                <a:solidFill>
                  <a:srgbClr val="0027FF"/>
                </a:solidFill>
                <a:latin typeface="Courier" charset="0"/>
                <a:ea typeface="Courier" charset="0"/>
                <a:cs typeface="Courier" charset="0"/>
              </a:rPr>
              <a:t>emory.com</a:t>
            </a:r>
            <a:r>
              <a:rPr lang="en-US" u="sng" dirty="0" smtClean="0">
                <a:solidFill>
                  <a:srgbClr val="0027FF"/>
                </a:solidFill>
                <a:latin typeface="Courier" charset="0"/>
                <a:ea typeface="Courier" charset="0"/>
                <a:cs typeface="Courier" charset="0"/>
              </a:rPr>
              <a:t>/18</a:t>
            </a:r>
            <a:endParaRPr lang="en-US" u="sng" dirty="0">
              <a:solidFill>
                <a:srgbClr val="0027FF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515762" y="4864444"/>
            <a:ext cx="197682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u="sng" dirty="0" err="1">
                <a:solidFill>
                  <a:srgbClr val="0027FF"/>
                </a:solidFill>
                <a:latin typeface="Courier" charset="0"/>
                <a:ea typeface="Courier" charset="0"/>
                <a:cs typeface="Courier" charset="0"/>
              </a:rPr>
              <a:t>m</a:t>
            </a:r>
            <a:r>
              <a:rPr lang="en-US" u="sng" smtClean="0">
                <a:solidFill>
                  <a:srgbClr val="0027FF"/>
                </a:solidFill>
                <a:latin typeface="Courier" charset="0"/>
                <a:ea typeface="Courier" charset="0"/>
                <a:cs typeface="Courier" charset="0"/>
              </a:rPr>
              <a:t>emory.com</a:t>
            </a:r>
            <a:r>
              <a:rPr lang="en-US" u="sng" dirty="0" smtClean="0">
                <a:solidFill>
                  <a:srgbClr val="0027FF"/>
                </a:solidFill>
                <a:latin typeface="Courier" charset="0"/>
                <a:ea typeface="Courier" charset="0"/>
                <a:cs typeface="Courier" charset="0"/>
              </a:rPr>
              <a:t>/18</a:t>
            </a:r>
            <a:endParaRPr lang="en-US" u="sng" dirty="0">
              <a:solidFill>
                <a:srgbClr val="0027FF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1989438" y="1186250"/>
            <a:ext cx="5362832" cy="469556"/>
          </a:xfrm>
          <a:prstGeom prst="roundRect">
            <a:avLst/>
          </a:pr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139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7" name="Rectangle 3"/>
          <p:cNvSpPr>
            <a:spLocks noGrp="1" noChangeArrowheads="1"/>
          </p:cNvSpPr>
          <p:nvPr>
            <p:ph idx="1"/>
          </p:nvPr>
        </p:nvSpPr>
        <p:spPr>
          <a:xfrm>
            <a:off x="1517418" y="823130"/>
            <a:ext cx="6390906" cy="4280211"/>
          </a:xfrm>
          <a:noFill/>
        </p:spPr>
        <p:txBody>
          <a:bodyPr lIns="90487" tIns="44450" rIns="90487" bIns="44450">
            <a:normAutofit/>
          </a:bodyPr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 smtClean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lang="en-US" sz="2400" b="1" dirty="0" smtClean="0">
                <a:solidFill>
                  <a:srgbClr val="000000"/>
                </a:solidFill>
                <a:latin typeface="Courier New" charset="0"/>
              </a:rPr>
              <a:t>run() {</a:t>
            </a:r>
            <a:endParaRPr lang="en-US" sz="2400" b="1" dirty="0" smtClean="0"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 smtClean="0">
                <a:latin typeface="Courier New" charset="0"/>
              </a:rPr>
              <a:t>   </a:t>
            </a:r>
            <a:r>
              <a:rPr lang="en-US" sz="2400" b="1" dirty="0" err="1" smtClean="0">
                <a:latin typeface="Courier New" charset="0"/>
              </a:rPr>
              <a:t>GRect</a:t>
            </a:r>
            <a:r>
              <a:rPr lang="en-US" sz="2400" b="1" dirty="0" smtClean="0">
                <a:latin typeface="Courier New" charset="0"/>
              </a:rPr>
              <a:t> r = </a:t>
            </a:r>
            <a:r>
              <a:rPr lang="en-US" sz="2400" b="1" dirty="0" smtClean="0">
                <a:solidFill>
                  <a:srgbClr val="B70051"/>
                </a:solidFill>
                <a:latin typeface="Courier New" charset="0"/>
              </a:rPr>
              <a:t>new </a:t>
            </a:r>
            <a:r>
              <a:rPr lang="en-US" sz="2400" b="1" dirty="0" err="1" smtClean="0">
                <a:latin typeface="Courier New" charset="0"/>
              </a:rPr>
              <a:t>GRect</a:t>
            </a:r>
            <a:r>
              <a:rPr lang="en-US" sz="2400" b="1" dirty="0" smtClean="0">
                <a:latin typeface="Courier New" charset="0"/>
              </a:rPr>
              <a:t>(50, 50);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 smtClean="0"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 smtClean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66117" y="4188941"/>
            <a:ext cx="737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r</a:t>
            </a:r>
            <a:r>
              <a:rPr lang="en-US" sz="2400" b="1" dirty="0" smtClean="0">
                <a:latin typeface="Courier" charset="0"/>
                <a:ea typeface="Courier" charset="0"/>
                <a:cs typeface="Courier" charset="0"/>
              </a:rPr>
              <a:t>un</a:t>
            </a:r>
            <a:endParaRPr lang="en-US" sz="24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593124" y="4114802"/>
            <a:ext cx="3138616" cy="1507524"/>
          </a:xfrm>
          <a:prstGeom prst="roundRect">
            <a:avLst>
              <a:gd name="adj" fmla="val 6933"/>
            </a:avLst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893803" y="4786184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>
                <a:latin typeface="Courier" charset="0"/>
                <a:ea typeface="Courier" charset="0"/>
                <a:cs typeface="Courier" charset="0"/>
              </a:rPr>
              <a:t>r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8" name="Freeform 7"/>
          <p:cNvSpPr/>
          <p:nvPr/>
        </p:nvSpPr>
        <p:spPr>
          <a:xfrm>
            <a:off x="1717588" y="4707925"/>
            <a:ext cx="1565191" cy="687857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395416" y="3163331"/>
            <a:ext cx="8254314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697363" y="3509321"/>
            <a:ext cx="8098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heap</a:t>
            </a:r>
            <a:endParaRPr lang="en-US" sz="2400"/>
          </a:p>
        </p:txBody>
      </p:sp>
      <p:sp>
        <p:nvSpPr>
          <p:cNvPr id="12" name="TextBox 11"/>
          <p:cNvSpPr txBox="1"/>
          <p:nvPr/>
        </p:nvSpPr>
        <p:spPr>
          <a:xfrm>
            <a:off x="1684639" y="3501082"/>
            <a:ext cx="8171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stack</a:t>
            </a:r>
            <a:endParaRPr lang="en-US" sz="2400"/>
          </a:p>
        </p:txBody>
      </p:sp>
      <p:sp>
        <p:nvSpPr>
          <p:cNvPr id="11" name="Rectangle 10"/>
          <p:cNvSpPr/>
          <p:nvPr/>
        </p:nvSpPr>
        <p:spPr>
          <a:xfrm>
            <a:off x="6808573" y="4584358"/>
            <a:ext cx="1309816" cy="130981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reeform 1"/>
          <p:cNvSpPr/>
          <p:nvPr/>
        </p:nvSpPr>
        <p:spPr>
          <a:xfrm>
            <a:off x="2343338" y="4510217"/>
            <a:ext cx="4297026" cy="643523"/>
          </a:xfrm>
          <a:custGeom>
            <a:avLst/>
            <a:gdLst>
              <a:gd name="connsiteX0" fmla="*/ 16803 w 4297026"/>
              <a:gd name="connsiteY0" fmla="*/ 518984 h 643523"/>
              <a:gd name="connsiteX1" fmla="*/ 29160 w 4297026"/>
              <a:gd name="connsiteY1" fmla="*/ 617838 h 643523"/>
              <a:gd name="connsiteX2" fmla="*/ 78587 w 4297026"/>
              <a:gd name="connsiteY2" fmla="*/ 630195 h 643523"/>
              <a:gd name="connsiteX3" fmla="*/ 115657 w 4297026"/>
              <a:gd name="connsiteY3" fmla="*/ 642551 h 643523"/>
              <a:gd name="connsiteX4" fmla="*/ 152727 w 4297026"/>
              <a:gd name="connsiteY4" fmla="*/ 630195 h 643523"/>
              <a:gd name="connsiteX5" fmla="*/ 152727 w 4297026"/>
              <a:gd name="connsiteY5" fmla="*/ 543697 h 643523"/>
              <a:gd name="connsiteX6" fmla="*/ 115657 w 4297026"/>
              <a:gd name="connsiteY6" fmla="*/ 531341 h 643523"/>
              <a:gd name="connsiteX7" fmla="*/ 29160 w 4297026"/>
              <a:gd name="connsiteY7" fmla="*/ 556054 h 643523"/>
              <a:gd name="connsiteX8" fmla="*/ 90943 w 4297026"/>
              <a:gd name="connsiteY8" fmla="*/ 630195 h 643523"/>
              <a:gd name="connsiteX9" fmla="*/ 436933 w 4297026"/>
              <a:gd name="connsiteY9" fmla="*/ 593124 h 643523"/>
              <a:gd name="connsiteX10" fmla="*/ 523430 w 4297026"/>
              <a:gd name="connsiteY10" fmla="*/ 568411 h 643523"/>
              <a:gd name="connsiteX11" fmla="*/ 758208 w 4297026"/>
              <a:gd name="connsiteY11" fmla="*/ 518984 h 643523"/>
              <a:gd name="connsiteX12" fmla="*/ 918846 w 4297026"/>
              <a:gd name="connsiteY12" fmla="*/ 481913 h 643523"/>
              <a:gd name="connsiteX13" fmla="*/ 1030057 w 4297026"/>
              <a:gd name="connsiteY13" fmla="*/ 457200 h 643523"/>
              <a:gd name="connsiteX14" fmla="*/ 1215408 w 4297026"/>
              <a:gd name="connsiteY14" fmla="*/ 407773 h 643523"/>
              <a:gd name="connsiteX15" fmla="*/ 1289549 w 4297026"/>
              <a:gd name="connsiteY15" fmla="*/ 383059 h 643523"/>
              <a:gd name="connsiteX16" fmla="*/ 1388403 w 4297026"/>
              <a:gd name="connsiteY16" fmla="*/ 333632 h 643523"/>
              <a:gd name="connsiteX17" fmla="*/ 1487257 w 4297026"/>
              <a:gd name="connsiteY17" fmla="*/ 321276 h 643523"/>
              <a:gd name="connsiteX18" fmla="*/ 1660251 w 4297026"/>
              <a:gd name="connsiteY18" fmla="*/ 296562 h 643523"/>
              <a:gd name="connsiteX19" fmla="*/ 1746749 w 4297026"/>
              <a:gd name="connsiteY19" fmla="*/ 284205 h 643523"/>
              <a:gd name="connsiteX20" fmla="*/ 1882673 w 4297026"/>
              <a:gd name="connsiteY20" fmla="*/ 247135 h 643523"/>
              <a:gd name="connsiteX21" fmla="*/ 1919743 w 4297026"/>
              <a:gd name="connsiteY21" fmla="*/ 234778 h 643523"/>
              <a:gd name="connsiteX22" fmla="*/ 1981527 w 4297026"/>
              <a:gd name="connsiteY22" fmla="*/ 210065 h 643523"/>
              <a:gd name="connsiteX23" fmla="*/ 2043311 w 4297026"/>
              <a:gd name="connsiteY23" fmla="*/ 197708 h 643523"/>
              <a:gd name="connsiteX24" fmla="*/ 2092738 w 4297026"/>
              <a:gd name="connsiteY24" fmla="*/ 172995 h 643523"/>
              <a:gd name="connsiteX25" fmla="*/ 2142165 w 4297026"/>
              <a:gd name="connsiteY25" fmla="*/ 160638 h 643523"/>
              <a:gd name="connsiteX26" fmla="*/ 2574651 w 4297026"/>
              <a:gd name="connsiteY26" fmla="*/ 135924 h 643523"/>
              <a:gd name="connsiteX27" fmla="*/ 2698219 w 4297026"/>
              <a:gd name="connsiteY27" fmla="*/ 123568 h 643523"/>
              <a:gd name="connsiteX28" fmla="*/ 2747646 w 4297026"/>
              <a:gd name="connsiteY28" fmla="*/ 111211 h 643523"/>
              <a:gd name="connsiteX29" fmla="*/ 2908284 w 4297026"/>
              <a:gd name="connsiteY29" fmla="*/ 86497 h 643523"/>
              <a:gd name="connsiteX30" fmla="*/ 2982424 w 4297026"/>
              <a:gd name="connsiteY30" fmla="*/ 61784 h 643523"/>
              <a:gd name="connsiteX31" fmla="*/ 3118349 w 4297026"/>
              <a:gd name="connsiteY31" fmla="*/ 74141 h 643523"/>
              <a:gd name="connsiteX32" fmla="*/ 3402554 w 4297026"/>
              <a:gd name="connsiteY32" fmla="*/ 98854 h 643523"/>
              <a:gd name="connsiteX33" fmla="*/ 3835041 w 4297026"/>
              <a:gd name="connsiteY33" fmla="*/ 111211 h 643523"/>
              <a:gd name="connsiteX34" fmla="*/ 4279884 w 4297026"/>
              <a:gd name="connsiteY34" fmla="*/ 111211 h 643523"/>
              <a:gd name="connsiteX35" fmla="*/ 4205743 w 4297026"/>
              <a:gd name="connsiteY35" fmla="*/ 61784 h 643523"/>
              <a:gd name="connsiteX36" fmla="*/ 4131603 w 4297026"/>
              <a:gd name="connsiteY36" fmla="*/ 0 h 643523"/>
              <a:gd name="connsiteX37" fmla="*/ 4205743 w 4297026"/>
              <a:gd name="connsiteY37" fmla="*/ 49427 h 643523"/>
              <a:gd name="connsiteX38" fmla="*/ 4242814 w 4297026"/>
              <a:gd name="connsiteY38" fmla="*/ 74141 h 643523"/>
              <a:gd name="connsiteX39" fmla="*/ 4292241 w 4297026"/>
              <a:gd name="connsiteY39" fmla="*/ 148281 h 643523"/>
              <a:gd name="connsiteX40" fmla="*/ 4242814 w 4297026"/>
              <a:gd name="connsiteY40" fmla="*/ 197708 h 643523"/>
              <a:gd name="connsiteX41" fmla="*/ 4205743 w 4297026"/>
              <a:gd name="connsiteY41" fmla="*/ 247135 h 643523"/>
              <a:gd name="connsiteX42" fmla="*/ 4181030 w 4297026"/>
              <a:gd name="connsiteY42" fmla="*/ 284205 h 643523"/>
              <a:gd name="connsiteX43" fmla="*/ 4131603 w 4297026"/>
              <a:gd name="connsiteY43" fmla="*/ 333632 h 643523"/>
              <a:gd name="connsiteX44" fmla="*/ 4094533 w 4297026"/>
              <a:gd name="connsiteY44" fmla="*/ 395416 h 643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4297026" h="643523">
                <a:moveTo>
                  <a:pt x="16803" y="518984"/>
                </a:moveTo>
                <a:cubicBezTo>
                  <a:pt x="20922" y="551935"/>
                  <a:pt x="13033" y="588809"/>
                  <a:pt x="29160" y="617838"/>
                </a:cubicBezTo>
                <a:cubicBezTo>
                  <a:pt x="37408" y="632684"/>
                  <a:pt x="62258" y="625530"/>
                  <a:pt x="78587" y="630195"/>
                </a:cubicBezTo>
                <a:cubicBezTo>
                  <a:pt x="91111" y="633773"/>
                  <a:pt x="103300" y="638432"/>
                  <a:pt x="115657" y="642551"/>
                </a:cubicBezTo>
                <a:cubicBezTo>
                  <a:pt x="128014" y="638432"/>
                  <a:pt x="143517" y="639405"/>
                  <a:pt x="152727" y="630195"/>
                </a:cubicBezTo>
                <a:cubicBezTo>
                  <a:pt x="171667" y="611255"/>
                  <a:pt x="166662" y="561115"/>
                  <a:pt x="152727" y="543697"/>
                </a:cubicBezTo>
                <a:cubicBezTo>
                  <a:pt x="144590" y="533526"/>
                  <a:pt x="128014" y="535460"/>
                  <a:pt x="115657" y="531341"/>
                </a:cubicBezTo>
                <a:cubicBezTo>
                  <a:pt x="86825" y="539579"/>
                  <a:pt x="45793" y="531104"/>
                  <a:pt x="29160" y="556054"/>
                </a:cubicBezTo>
                <a:cubicBezTo>
                  <a:pt x="-56439" y="684451"/>
                  <a:pt x="71778" y="634986"/>
                  <a:pt x="90943" y="630195"/>
                </a:cubicBezTo>
                <a:cubicBezTo>
                  <a:pt x="218138" y="545398"/>
                  <a:pt x="82801" y="626324"/>
                  <a:pt x="436933" y="593124"/>
                </a:cubicBezTo>
                <a:cubicBezTo>
                  <a:pt x="466788" y="590325"/>
                  <a:pt x="494339" y="575684"/>
                  <a:pt x="523430" y="568411"/>
                </a:cubicBezTo>
                <a:cubicBezTo>
                  <a:pt x="607326" y="547437"/>
                  <a:pt x="672974" y="536928"/>
                  <a:pt x="758208" y="518984"/>
                </a:cubicBezTo>
                <a:cubicBezTo>
                  <a:pt x="995474" y="469033"/>
                  <a:pt x="783619" y="513119"/>
                  <a:pt x="918846" y="481913"/>
                </a:cubicBezTo>
                <a:lnTo>
                  <a:pt x="1030057" y="457200"/>
                </a:lnTo>
                <a:cubicBezTo>
                  <a:pt x="1091022" y="442855"/>
                  <a:pt x="1155384" y="426242"/>
                  <a:pt x="1215408" y="407773"/>
                </a:cubicBezTo>
                <a:cubicBezTo>
                  <a:pt x="1240307" y="400112"/>
                  <a:pt x="1265833" y="393839"/>
                  <a:pt x="1289549" y="383059"/>
                </a:cubicBezTo>
                <a:cubicBezTo>
                  <a:pt x="1340089" y="360086"/>
                  <a:pt x="1340703" y="342304"/>
                  <a:pt x="1388403" y="333632"/>
                </a:cubicBezTo>
                <a:cubicBezTo>
                  <a:pt x="1421075" y="327692"/>
                  <a:pt x="1454354" y="325763"/>
                  <a:pt x="1487257" y="321276"/>
                </a:cubicBezTo>
                <a:lnTo>
                  <a:pt x="1660251" y="296562"/>
                </a:lnTo>
                <a:cubicBezTo>
                  <a:pt x="1689084" y="292443"/>
                  <a:pt x="1718493" y="291269"/>
                  <a:pt x="1746749" y="284205"/>
                </a:cubicBezTo>
                <a:cubicBezTo>
                  <a:pt x="1808635" y="268734"/>
                  <a:pt x="1809214" y="269173"/>
                  <a:pt x="1882673" y="247135"/>
                </a:cubicBezTo>
                <a:cubicBezTo>
                  <a:pt x="1895149" y="243392"/>
                  <a:pt x="1907547" y="239351"/>
                  <a:pt x="1919743" y="234778"/>
                </a:cubicBezTo>
                <a:cubicBezTo>
                  <a:pt x="1940512" y="226990"/>
                  <a:pt x="1960281" y="216439"/>
                  <a:pt x="1981527" y="210065"/>
                </a:cubicBezTo>
                <a:cubicBezTo>
                  <a:pt x="2001644" y="204030"/>
                  <a:pt x="2022716" y="201827"/>
                  <a:pt x="2043311" y="197708"/>
                </a:cubicBezTo>
                <a:cubicBezTo>
                  <a:pt x="2059787" y="189470"/>
                  <a:pt x="2075491" y="179463"/>
                  <a:pt x="2092738" y="172995"/>
                </a:cubicBezTo>
                <a:cubicBezTo>
                  <a:pt x="2108639" y="167032"/>
                  <a:pt x="2125232" y="161941"/>
                  <a:pt x="2142165" y="160638"/>
                </a:cubicBezTo>
                <a:cubicBezTo>
                  <a:pt x="2286137" y="149563"/>
                  <a:pt x="2430970" y="150291"/>
                  <a:pt x="2574651" y="135924"/>
                </a:cubicBezTo>
                <a:lnTo>
                  <a:pt x="2698219" y="123568"/>
                </a:lnTo>
                <a:cubicBezTo>
                  <a:pt x="2714695" y="119449"/>
                  <a:pt x="2730937" y="114249"/>
                  <a:pt x="2747646" y="111211"/>
                </a:cubicBezTo>
                <a:cubicBezTo>
                  <a:pt x="2776390" y="105985"/>
                  <a:pt x="2876432" y="94460"/>
                  <a:pt x="2908284" y="86497"/>
                </a:cubicBezTo>
                <a:cubicBezTo>
                  <a:pt x="2933556" y="80179"/>
                  <a:pt x="2982424" y="61784"/>
                  <a:pt x="2982424" y="61784"/>
                </a:cubicBezTo>
                <a:lnTo>
                  <a:pt x="3118349" y="74141"/>
                </a:lnTo>
                <a:cubicBezTo>
                  <a:pt x="3248522" y="87158"/>
                  <a:pt x="3252024" y="92710"/>
                  <a:pt x="3402554" y="98854"/>
                </a:cubicBezTo>
                <a:cubicBezTo>
                  <a:pt x="3546655" y="104736"/>
                  <a:pt x="3690879" y="107092"/>
                  <a:pt x="3835041" y="111211"/>
                </a:cubicBezTo>
                <a:cubicBezTo>
                  <a:pt x="3993711" y="137657"/>
                  <a:pt x="4068818" y="155183"/>
                  <a:pt x="4279884" y="111211"/>
                </a:cubicBezTo>
                <a:cubicBezTo>
                  <a:pt x="4308962" y="105153"/>
                  <a:pt x="4226745" y="82787"/>
                  <a:pt x="4205743" y="61784"/>
                </a:cubicBezTo>
                <a:cubicBezTo>
                  <a:pt x="4158172" y="14212"/>
                  <a:pt x="4183213" y="34406"/>
                  <a:pt x="4131603" y="0"/>
                </a:cubicBezTo>
                <a:lnTo>
                  <a:pt x="4205743" y="49427"/>
                </a:lnTo>
                <a:lnTo>
                  <a:pt x="4242814" y="74141"/>
                </a:lnTo>
                <a:cubicBezTo>
                  <a:pt x="4259290" y="98854"/>
                  <a:pt x="4313243" y="127279"/>
                  <a:pt x="4292241" y="148281"/>
                </a:cubicBezTo>
                <a:cubicBezTo>
                  <a:pt x="4275765" y="164757"/>
                  <a:pt x="4258157" y="180173"/>
                  <a:pt x="4242814" y="197708"/>
                </a:cubicBezTo>
                <a:cubicBezTo>
                  <a:pt x="4229252" y="213207"/>
                  <a:pt x="4217714" y="230376"/>
                  <a:pt x="4205743" y="247135"/>
                </a:cubicBezTo>
                <a:cubicBezTo>
                  <a:pt x="4197111" y="259220"/>
                  <a:pt x="4190695" y="272929"/>
                  <a:pt x="4181030" y="284205"/>
                </a:cubicBezTo>
                <a:cubicBezTo>
                  <a:pt x="4165867" y="301896"/>
                  <a:pt x="4146766" y="315941"/>
                  <a:pt x="4131603" y="333632"/>
                </a:cubicBezTo>
                <a:cubicBezTo>
                  <a:pt x="4113708" y="354509"/>
                  <a:pt x="4106133" y="372214"/>
                  <a:pt x="4094533" y="395416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1989438" y="1186250"/>
            <a:ext cx="5362832" cy="469556"/>
          </a:xfrm>
          <a:prstGeom prst="roundRect">
            <a:avLst/>
          </a:pr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646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7" name="Rectangle 3"/>
          <p:cNvSpPr>
            <a:spLocks noGrp="1" noChangeArrowheads="1"/>
          </p:cNvSpPr>
          <p:nvPr>
            <p:ph idx="1"/>
          </p:nvPr>
        </p:nvSpPr>
        <p:spPr>
          <a:xfrm>
            <a:off x="1517418" y="823130"/>
            <a:ext cx="6390906" cy="4280211"/>
          </a:xfrm>
          <a:noFill/>
        </p:spPr>
        <p:txBody>
          <a:bodyPr lIns="90487" tIns="44450" rIns="90487" bIns="44450">
            <a:normAutofit/>
          </a:bodyPr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 smtClean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lang="en-US" sz="2400" b="1" dirty="0" smtClean="0">
                <a:solidFill>
                  <a:srgbClr val="000000"/>
                </a:solidFill>
                <a:latin typeface="Courier New" charset="0"/>
              </a:rPr>
              <a:t>run() {</a:t>
            </a:r>
            <a:endParaRPr lang="en-US" sz="2400" b="1" dirty="0" smtClean="0"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 smtClean="0">
                <a:latin typeface="Courier New" charset="0"/>
              </a:rPr>
              <a:t>   </a:t>
            </a:r>
            <a:r>
              <a:rPr lang="en-US" sz="2400" b="1" dirty="0" err="1" smtClean="0">
                <a:latin typeface="Courier New" charset="0"/>
              </a:rPr>
              <a:t>GRect</a:t>
            </a:r>
            <a:r>
              <a:rPr lang="en-US" sz="2400" b="1" dirty="0" smtClean="0">
                <a:latin typeface="Courier New" charset="0"/>
              </a:rPr>
              <a:t> r = </a:t>
            </a:r>
            <a:r>
              <a:rPr lang="en-US" sz="2400" b="1" dirty="0" smtClean="0">
                <a:solidFill>
                  <a:srgbClr val="B70051"/>
                </a:solidFill>
                <a:latin typeface="Courier New" charset="0"/>
              </a:rPr>
              <a:t>new </a:t>
            </a:r>
            <a:r>
              <a:rPr lang="en-US" sz="2400" b="1" dirty="0" err="1" smtClean="0">
                <a:latin typeface="Courier New" charset="0"/>
              </a:rPr>
              <a:t>GRect</a:t>
            </a:r>
            <a:r>
              <a:rPr lang="en-US" sz="2400" b="1" dirty="0" smtClean="0">
                <a:latin typeface="Courier New" charset="0"/>
              </a:rPr>
              <a:t>(50, 50);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latin typeface="Courier New" charset="0"/>
              </a:rPr>
              <a:t> </a:t>
            </a:r>
            <a:r>
              <a:rPr lang="en-US" sz="2400" b="1" dirty="0" smtClean="0">
                <a:latin typeface="Courier New" charset="0"/>
              </a:rPr>
              <a:t>  </a:t>
            </a:r>
            <a:r>
              <a:rPr lang="en-US" sz="2400" b="1" dirty="0" err="1" smtClean="0">
                <a:latin typeface="Courier New" charset="0"/>
              </a:rPr>
              <a:t>r.setColor</a:t>
            </a:r>
            <a:r>
              <a:rPr lang="en-US" sz="2400" b="1" dirty="0" smtClean="0">
                <a:latin typeface="Courier New" charset="0"/>
              </a:rPr>
              <a:t>(</a:t>
            </a:r>
            <a:r>
              <a:rPr lang="en-US" sz="2400" b="1" dirty="0" err="1" smtClean="0">
                <a:latin typeface="Courier New" charset="0"/>
              </a:rPr>
              <a:t>Color.BLUE</a:t>
            </a:r>
            <a:r>
              <a:rPr lang="en-US" sz="2400" b="1" dirty="0" smtClean="0">
                <a:latin typeface="Courier New" charset="0"/>
              </a:rPr>
              <a:t>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2400" b="1" dirty="0" smtClean="0">
                <a:solidFill>
                  <a:srgbClr val="000000"/>
                </a:solidFill>
                <a:latin typeface="Courier New" charset="0"/>
              </a:rPr>
              <a:t>  </a:t>
            </a:r>
            <a:r>
              <a:rPr lang="en-US" sz="2400" b="1" dirty="0" err="1" smtClean="0">
                <a:solidFill>
                  <a:srgbClr val="000000"/>
                </a:solidFill>
                <a:latin typeface="Courier New" charset="0"/>
              </a:rPr>
              <a:t>r.setFilled</a:t>
            </a:r>
            <a:r>
              <a:rPr lang="en-US" sz="2400" b="1" dirty="0" smtClean="0">
                <a:solidFill>
                  <a:srgbClr val="000000"/>
                </a:solidFill>
                <a:latin typeface="Courier New" charset="0"/>
              </a:rPr>
              <a:t>(true);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 smtClean="0"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 smtClean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66117" y="4188941"/>
            <a:ext cx="737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r</a:t>
            </a:r>
            <a:r>
              <a:rPr lang="en-US" sz="2400" b="1" dirty="0" smtClean="0">
                <a:latin typeface="Courier" charset="0"/>
                <a:ea typeface="Courier" charset="0"/>
                <a:cs typeface="Courier" charset="0"/>
              </a:rPr>
              <a:t>un</a:t>
            </a:r>
            <a:endParaRPr lang="en-US" sz="24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593124" y="4114802"/>
            <a:ext cx="3138616" cy="1507524"/>
          </a:xfrm>
          <a:prstGeom prst="roundRect">
            <a:avLst>
              <a:gd name="adj" fmla="val 6933"/>
            </a:avLst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893803" y="4786184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>
                <a:latin typeface="Courier" charset="0"/>
                <a:ea typeface="Courier" charset="0"/>
                <a:cs typeface="Courier" charset="0"/>
              </a:rPr>
              <a:t>r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8" name="Freeform 7"/>
          <p:cNvSpPr/>
          <p:nvPr/>
        </p:nvSpPr>
        <p:spPr>
          <a:xfrm>
            <a:off x="1717588" y="4707925"/>
            <a:ext cx="1565191" cy="687857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395416" y="3163331"/>
            <a:ext cx="8254314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697363" y="3509321"/>
            <a:ext cx="8098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heap</a:t>
            </a:r>
            <a:endParaRPr lang="en-US" sz="2400"/>
          </a:p>
        </p:txBody>
      </p:sp>
      <p:sp>
        <p:nvSpPr>
          <p:cNvPr id="12" name="TextBox 11"/>
          <p:cNvSpPr txBox="1"/>
          <p:nvPr/>
        </p:nvSpPr>
        <p:spPr>
          <a:xfrm>
            <a:off x="1684639" y="3501082"/>
            <a:ext cx="8171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stack</a:t>
            </a:r>
            <a:endParaRPr lang="en-US" sz="2400"/>
          </a:p>
        </p:txBody>
      </p:sp>
      <p:sp>
        <p:nvSpPr>
          <p:cNvPr id="2" name="Freeform 1"/>
          <p:cNvSpPr/>
          <p:nvPr/>
        </p:nvSpPr>
        <p:spPr>
          <a:xfrm>
            <a:off x="2343338" y="4510217"/>
            <a:ext cx="4297026" cy="643523"/>
          </a:xfrm>
          <a:custGeom>
            <a:avLst/>
            <a:gdLst>
              <a:gd name="connsiteX0" fmla="*/ 16803 w 4297026"/>
              <a:gd name="connsiteY0" fmla="*/ 518984 h 643523"/>
              <a:gd name="connsiteX1" fmla="*/ 29160 w 4297026"/>
              <a:gd name="connsiteY1" fmla="*/ 617838 h 643523"/>
              <a:gd name="connsiteX2" fmla="*/ 78587 w 4297026"/>
              <a:gd name="connsiteY2" fmla="*/ 630195 h 643523"/>
              <a:gd name="connsiteX3" fmla="*/ 115657 w 4297026"/>
              <a:gd name="connsiteY3" fmla="*/ 642551 h 643523"/>
              <a:gd name="connsiteX4" fmla="*/ 152727 w 4297026"/>
              <a:gd name="connsiteY4" fmla="*/ 630195 h 643523"/>
              <a:gd name="connsiteX5" fmla="*/ 152727 w 4297026"/>
              <a:gd name="connsiteY5" fmla="*/ 543697 h 643523"/>
              <a:gd name="connsiteX6" fmla="*/ 115657 w 4297026"/>
              <a:gd name="connsiteY6" fmla="*/ 531341 h 643523"/>
              <a:gd name="connsiteX7" fmla="*/ 29160 w 4297026"/>
              <a:gd name="connsiteY7" fmla="*/ 556054 h 643523"/>
              <a:gd name="connsiteX8" fmla="*/ 90943 w 4297026"/>
              <a:gd name="connsiteY8" fmla="*/ 630195 h 643523"/>
              <a:gd name="connsiteX9" fmla="*/ 436933 w 4297026"/>
              <a:gd name="connsiteY9" fmla="*/ 593124 h 643523"/>
              <a:gd name="connsiteX10" fmla="*/ 523430 w 4297026"/>
              <a:gd name="connsiteY10" fmla="*/ 568411 h 643523"/>
              <a:gd name="connsiteX11" fmla="*/ 758208 w 4297026"/>
              <a:gd name="connsiteY11" fmla="*/ 518984 h 643523"/>
              <a:gd name="connsiteX12" fmla="*/ 918846 w 4297026"/>
              <a:gd name="connsiteY12" fmla="*/ 481913 h 643523"/>
              <a:gd name="connsiteX13" fmla="*/ 1030057 w 4297026"/>
              <a:gd name="connsiteY13" fmla="*/ 457200 h 643523"/>
              <a:gd name="connsiteX14" fmla="*/ 1215408 w 4297026"/>
              <a:gd name="connsiteY14" fmla="*/ 407773 h 643523"/>
              <a:gd name="connsiteX15" fmla="*/ 1289549 w 4297026"/>
              <a:gd name="connsiteY15" fmla="*/ 383059 h 643523"/>
              <a:gd name="connsiteX16" fmla="*/ 1388403 w 4297026"/>
              <a:gd name="connsiteY16" fmla="*/ 333632 h 643523"/>
              <a:gd name="connsiteX17" fmla="*/ 1487257 w 4297026"/>
              <a:gd name="connsiteY17" fmla="*/ 321276 h 643523"/>
              <a:gd name="connsiteX18" fmla="*/ 1660251 w 4297026"/>
              <a:gd name="connsiteY18" fmla="*/ 296562 h 643523"/>
              <a:gd name="connsiteX19" fmla="*/ 1746749 w 4297026"/>
              <a:gd name="connsiteY19" fmla="*/ 284205 h 643523"/>
              <a:gd name="connsiteX20" fmla="*/ 1882673 w 4297026"/>
              <a:gd name="connsiteY20" fmla="*/ 247135 h 643523"/>
              <a:gd name="connsiteX21" fmla="*/ 1919743 w 4297026"/>
              <a:gd name="connsiteY21" fmla="*/ 234778 h 643523"/>
              <a:gd name="connsiteX22" fmla="*/ 1981527 w 4297026"/>
              <a:gd name="connsiteY22" fmla="*/ 210065 h 643523"/>
              <a:gd name="connsiteX23" fmla="*/ 2043311 w 4297026"/>
              <a:gd name="connsiteY23" fmla="*/ 197708 h 643523"/>
              <a:gd name="connsiteX24" fmla="*/ 2092738 w 4297026"/>
              <a:gd name="connsiteY24" fmla="*/ 172995 h 643523"/>
              <a:gd name="connsiteX25" fmla="*/ 2142165 w 4297026"/>
              <a:gd name="connsiteY25" fmla="*/ 160638 h 643523"/>
              <a:gd name="connsiteX26" fmla="*/ 2574651 w 4297026"/>
              <a:gd name="connsiteY26" fmla="*/ 135924 h 643523"/>
              <a:gd name="connsiteX27" fmla="*/ 2698219 w 4297026"/>
              <a:gd name="connsiteY27" fmla="*/ 123568 h 643523"/>
              <a:gd name="connsiteX28" fmla="*/ 2747646 w 4297026"/>
              <a:gd name="connsiteY28" fmla="*/ 111211 h 643523"/>
              <a:gd name="connsiteX29" fmla="*/ 2908284 w 4297026"/>
              <a:gd name="connsiteY29" fmla="*/ 86497 h 643523"/>
              <a:gd name="connsiteX30" fmla="*/ 2982424 w 4297026"/>
              <a:gd name="connsiteY30" fmla="*/ 61784 h 643523"/>
              <a:gd name="connsiteX31" fmla="*/ 3118349 w 4297026"/>
              <a:gd name="connsiteY31" fmla="*/ 74141 h 643523"/>
              <a:gd name="connsiteX32" fmla="*/ 3402554 w 4297026"/>
              <a:gd name="connsiteY32" fmla="*/ 98854 h 643523"/>
              <a:gd name="connsiteX33" fmla="*/ 3835041 w 4297026"/>
              <a:gd name="connsiteY33" fmla="*/ 111211 h 643523"/>
              <a:gd name="connsiteX34" fmla="*/ 4279884 w 4297026"/>
              <a:gd name="connsiteY34" fmla="*/ 111211 h 643523"/>
              <a:gd name="connsiteX35" fmla="*/ 4205743 w 4297026"/>
              <a:gd name="connsiteY35" fmla="*/ 61784 h 643523"/>
              <a:gd name="connsiteX36" fmla="*/ 4131603 w 4297026"/>
              <a:gd name="connsiteY36" fmla="*/ 0 h 643523"/>
              <a:gd name="connsiteX37" fmla="*/ 4205743 w 4297026"/>
              <a:gd name="connsiteY37" fmla="*/ 49427 h 643523"/>
              <a:gd name="connsiteX38" fmla="*/ 4242814 w 4297026"/>
              <a:gd name="connsiteY38" fmla="*/ 74141 h 643523"/>
              <a:gd name="connsiteX39" fmla="*/ 4292241 w 4297026"/>
              <a:gd name="connsiteY39" fmla="*/ 148281 h 643523"/>
              <a:gd name="connsiteX40" fmla="*/ 4242814 w 4297026"/>
              <a:gd name="connsiteY40" fmla="*/ 197708 h 643523"/>
              <a:gd name="connsiteX41" fmla="*/ 4205743 w 4297026"/>
              <a:gd name="connsiteY41" fmla="*/ 247135 h 643523"/>
              <a:gd name="connsiteX42" fmla="*/ 4181030 w 4297026"/>
              <a:gd name="connsiteY42" fmla="*/ 284205 h 643523"/>
              <a:gd name="connsiteX43" fmla="*/ 4131603 w 4297026"/>
              <a:gd name="connsiteY43" fmla="*/ 333632 h 643523"/>
              <a:gd name="connsiteX44" fmla="*/ 4094533 w 4297026"/>
              <a:gd name="connsiteY44" fmla="*/ 395416 h 643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4297026" h="643523">
                <a:moveTo>
                  <a:pt x="16803" y="518984"/>
                </a:moveTo>
                <a:cubicBezTo>
                  <a:pt x="20922" y="551935"/>
                  <a:pt x="13033" y="588809"/>
                  <a:pt x="29160" y="617838"/>
                </a:cubicBezTo>
                <a:cubicBezTo>
                  <a:pt x="37408" y="632684"/>
                  <a:pt x="62258" y="625530"/>
                  <a:pt x="78587" y="630195"/>
                </a:cubicBezTo>
                <a:cubicBezTo>
                  <a:pt x="91111" y="633773"/>
                  <a:pt x="103300" y="638432"/>
                  <a:pt x="115657" y="642551"/>
                </a:cubicBezTo>
                <a:cubicBezTo>
                  <a:pt x="128014" y="638432"/>
                  <a:pt x="143517" y="639405"/>
                  <a:pt x="152727" y="630195"/>
                </a:cubicBezTo>
                <a:cubicBezTo>
                  <a:pt x="171667" y="611255"/>
                  <a:pt x="166662" y="561115"/>
                  <a:pt x="152727" y="543697"/>
                </a:cubicBezTo>
                <a:cubicBezTo>
                  <a:pt x="144590" y="533526"/>
                  <a:pt x="128014" y="535460"/>
                  <a:pt x="115657" y="531341"/>
                </a:cubicBezTo>
                <a:cubicBezTo>
                  <a:pt x="86825" y="539579"/>
                  <a:pt x="45793" y="531104"/>
                  <a:pt x="29160" y="556054"/>
                </a:cubicBezTo>
                <a:cubicBezTo>
                  <a:pt x="-56439" y="684451"/>
                  <a:pt x="71778" y="634986"/>
                  <a:pt x="90943" y="630195"/>
                </a:cubicBezTo>
                <a:cubicBezTo>
                  <a:pt x="218138" y="545398"/>
                  <a:pt x="82801" y="626324"/>
                  <a:pt x="436933" y="593124"/>
                </a:cubicBezTo>
                <a:cubicBezTo>
                  <a:pt x="466788" y="590325"/>
                  <a:pt x="494339" y="575684"/>
                  <a:pt x="523430" y="568411"/>
                </a:cubicBezTo>
                <a:cubicBezTo>
                  <a:pt x="607326" y="547437"/>
                  <a:pt x="672974" y="536928"/>
                  <a:pt x="758208" y="518984"/>
                </a:cubicBezTo>
                <a:cubicBezTo>
                  <a:pt x="995474" y="469033"/>
                  <a:pt x="783619" y="513119"/>
                  <a:pt x="918846" y="481913"/>
                </a:cubicBezTo>
                <a:lnTo>
                  <a:pt x="1030057" y="457200"/>
                </a:lnTo>
                <a:cubicBezTo>
                  <a:pt x="1091022" y="442855"/>
                  <a:pt x="1155384" y="426242"/>
                  <a:pt x="1215408" y="407773"/>
                </a:cubicBezTo>
                <a:cubicBezTo>
                  <a:pt x="1240307" y="400112"/>
                  <a:pt x="1265833" y="393839"/>
                  <a:pt x="1289549" y="383059"/>
                </a:cubicBezTo>
                <a:cubicBezTo>
                  <a:pt x="1340089" y="360086"/>
                  <a:pt x="1340703" y="342304"/>
                  <a:pt x="1388403" y="333632"/>
                </a:cubicBezTo>
                <a:cubicBezTo>
                  <a:pt x="1421075" y="327692"/>
                  <a:pt x="1454354" y="325763"/>
                  <a:pt x="1487257" y="321276"/>
                </a:cubicBezTo>
                <a:lnTo>
                  <a:pt x="1660251" y="296562"/>
                </a:lnTo>
                <a:cubicBezTo>
                  <a:pt x="1689084" y="292443"/>
                  <a:pt x="1718493" y="291269"/>
                  <a:pt x="1746749" y="284205"/>
                </a:cubicBezTo>
                <a:cubicBezTo>
                  <a:pt x="1808635" y="268734"/>
                  <a:pt x="1809214" y="269173"/>
                  <a:pt x="1882673" y="247135"/>
                </a:cubicBezTo>
                <a:cubicBezTo>
                  <a:pt x="1895149" y="243392"/>
                  <a:pt x="1907547" y="239351"/>
                  <a:pt x="1919743" y="234778"/>
                </a:cubicBezTo>
                <a:cubicBezTo>
                  <a:pt x="1940512" y="226990"/>
                  <a:pt x="1960281" y="216439"/>
                  <a:pt x="1981527" y="210065"/>
                </a:cubicBezTo>
                <a:cubicBezTo>
                  <a:pt x="2001644" y="204030"/>
                  <a:pt x="2022716" y="201827"/>
                  <a:pt x="2043311" y="197708"/>
                </a:cubicBezTo>
                <a:cubicBezTo>
                  <a:pt x="2059787" y="189470"/>
                  <a:pt x="2075491" y="179463"/>
                  <a:pt x="2092738" y="172995"/>
                </a:cubicBezTo>
                <a:cubicBezTo>
                  <a:pt x="2108639" y="167032"/>
                  <a:pt x="2125232" y="161941"/>
                  <a:pt x="2142165" y="160638"/>
                </a:cubicBezTo>
                <a:cubicBezTo>
                  <a:pt x="2286137" y="149563"/>
                  <a:pt x="2430970" y="150291"/>
                  <a:pt x="2574651" y="135924"/>
                </a:cubicBezTo>
                <a:lnTo>
                  <a:pt x="2698219" y="123568"/>
                </a:lnTo>
                <a:cubicBezTo>
                  <a:pt x="2714695" y="119449"/>
                  <a:pt x="2730937" y="114249"/>
                  <a:pt x="2747646" y="111211"/>
                </a:cubicBezTo>
                <a:cubicBezTo>
                  <a:pt x="2776390" y="105985"/>
                  <a:pt x="2876432" y="94460"/>
                  <a:pt x="2908284" y="86497"/>
                </a:cubicBezTo>
                <a:cubicBezTo>
                  <a:pt x="2933556" y="80179"/>
                  <a:pt x="2982424" y="61784"/>
                  <a:pt x="2982424" y="61784"/>
                </a:cubicBezTo>
                <a:lnTo>
                  <a:pt x="3118349" y="74141"/>
                </a:lnTo>
                <a:cubicBezTo>
                  <a:pt x="3248522" y="87158"/>
                  <a:pt x="3252024" y="92710"/>
                  <a:pt x="3402554" y="98854"/>
                </a:cubicBezTo>
                <a:cubicBezTo>
                  <a:pt x="3546655" y="104736"/>
                  <a:pt x="3690879" y="107092"/>
                  <a:pt x="3835041" y="111211"/>
                </a:cubicBezTo>
                <a:cubicBezTo>
                  <a:pt x="3993711" y="137657"/>
                  <a:pt x="4068818" y="155183"/>
                  <a:pt x="4279884" y="111211"/>
                </a:cubicBezTo>
                <a:cubicBezTo>
                  <a:pt x="4308962" y="105153"/>
                  <a:pt x="4226745" y="82787"/>
                  <a:pt x="4205743" y="61784"/>
                </a:cubicBezTo>
                <a:cubicBezTo>
                  <a:pt x="4158172" y="14212"/>
                  <a:pt x="4183213" y="34406"/>
                  <a:pt x="4131603" y="0"/>
                </a:cubicBezTo>
                <a:lnTo>
                  <a:pt x="4205743" y="49427"/>
                </a:lnTo>
                <a:lnTo>
                  <a:pt x="4242814" y="74141"/>
                </a:lnTo>
                <a:cubicBezTo>
                  <a:pt x="4259290" y="98854"/>
                  <a:pt x="4313243" y="127279"/>
                  <a:pt x="4292241" y="148281"/>
                </a:cubicBezTo>
                <a:cubicBezTo>
                  <a:pt x="4275765" y="164757"/>
                  <a:pt x="4258157" y="180173"/>
                  <a:pt x="4242814" y="197708"/>
                </a:cubicBezTo>
                <a:cubicBezTo>
                  <a:pt x="4229252" y="213207"/>
                  <a:pt x="4217714" y="230376"/>
                  <a:pt x="4205743" y="247135"/>
                </a:cubicBezTo>
                <a:cubicBezTo>
                  <a:pt x="4197111" y="259220"/>
                  <a:pt x="4190695" y="272929"/>
                  <a:pt x="4181030" y="284205"/>
                </a:cubicBezTo>
                <a:cubicBezTo>
                  <a:pt x="4165867" y="301896"/>
                  <a:pt x="4146766" y="315941"/>
                  <a:pt x="4131603" y="333632"/>
                </a:cubicBezTo>
                <a:cubicBezTo>
                  <a:pt x="4113708" y="354509"/>
                  <a:pt x="4106133" y="372214"/>
                  <a:pt x="4094533" y="395416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6808573" y="4584358"/>
            <a:ext cx="1309816" cy="130981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1989438" y="1186250"/>
            <a:ext cx="5362832" cy="469556"/>
          </a:xfrm>
          <a:prstGeom prst="roundRect">
            <a:avLst/>
          </a:pr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402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7" name="Rectangle 3"/>
          <p:cNvSpPr>
            <a:spLocks noGrp="1" noChangeArrowheads="1"/>
          </p:cNvSpPr>
          <p:nvPr>
            <p:ph idx="1"/>
          </p:nvPr>
        </p:nvSpPr>
        <p:spPr>
          <a:xfrm>
            <a:off x="1517418" y="823130"/>
            <a:ext cx="6390906" cy="4280211"/>
          </a:xfrm>
          <a:noFill/>
        </p:spPr>
        <p:txBody>
          <a:bodyPr lIns="90487" tIns="44450" rIns="90487" bIns="44450">
            <a:normAutofit/>
          </a:bodyPr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 smtClean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lang="en-US" sz="2400" b="1" dirty="0" smtClean="0">
                <a:solidFill>
                  <a:srgbClr val="000000"/>
                </a:solidFill>
                <a:latin typeface="Courier New" charset="0"/>
              </a:rPr>
              <a:t>run() {</a:t>
            </a:r>
            <a:endParaRPr lang="en-US" sz="2400" b="1" dirty="0" smtClean="0"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 smtClean="0">
                <a:latin typeface="Courier New" charset="0"/>
              </a:rPr>
              <a:t>   </a:t>
            </a:r>
            <a:r>
              <a:rPr lang="en-US" sz="2400" b="1" dirty="0" err="1" smtClean="0">
                <a:latin typeface="Courier New" charset="0"/>
              </a:rPr>
              <a:t>GRect</a:t>
            </a:r>
            <a:r>
              <a:rPr lang="en-US" sz="2400" b="1" dirty="0" smtClean="0">
                <a:latin typeface="Courier New" charset="0"/>
              </a:rPr>
              <a:t> r = </a:t>
            </a:r>
            <a:r>
              <a:rPr lang="en-US" sz="2400" b="1" dirty="0" smtClean="0">
                <a:solidFill>
                  <a:srgbClr val="B70051"/>
                </a:solidFill>
                <a:latin typeface="Courier New" charset="0"/>
              </a:rPr>
              <a:t>new </a:t>
            </a:r>
            <a:r>
              <a:rPr lang="en-US" sz="2400" b="1" dirty="0" err="1" smtClean="0">
                <a:latin typeface="Courier New" charset="0"/>
              </a:rPr>
              <a:t>GRect</a:t>
            </a:r>
            <a:r>
              <a:rPr lang="en-US" sz="2400" b="1" dirty="0" smtClean="0">
                <a:latin typeface="Courier New" charset="0"/>
              </a:rPr>
              <a:t>(50, 50);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latin typeface="Courier New" charset="0"/>
              </a:rPr>
              <a:t> </a:t>
            </a:r>
            <a:r>
              <a:rPr lang="en-US" sz="2400" b="1" dirty="0" smtClean="0">
                <a:latin typeface="Courier New" charset="0"/>
              </a:rPr>
              <a:t>  </a:t>
            </a:r>
            <a:r>
              <a:rPr lang="en-US" sz="2400" b="1" dirty="0" err="1" smtClean="0">
                <a:latin typeface="Courier New" charset="0"/>
              </a:rPr>
              <a:t>r.setColor</a:t>
            </a:r>
            <a:r>
              <a:rPr lang="en-US" sz="2400" b="1" dirty="0" smtClean="0">
                <a:latin typeface="Courier New" charset="0"/>
              </a:rPr>
              <a:t>(</a:t>
            </a:r>
            <a:r>
              <a:rPr lang="en-US" sz="2400" b="1" dirty="0" err="1" smtClean="0">
                <a:latin typeface="Courier New" charset="0"/>
              </a:rPr>
              <a:t>Color.BLUE</a:t>
            </a:r>
            <a:r>
              <a:rPr lang="en-US" sz="2400" b="1" dirty="0" smtClean="0">
                <a:latin typeface="Courier New" charset="0"/>
              </a:rPr>
              <a:t>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2400" b="1" dirty="0" smtClean="0">
                <a:solidFill>
                  <a:srgbClr val="000000"/>
                </a:solidFill>
                <a:latin typeface="Courier New" charset="0"/>
              </a:rPr>
              <a:t>  </a:t>
            </a:r>
            <a:r>
              <a:rPr lang="en-US" sz="2400" b="1" dirty="0" err="1" smtClean="0">
                <a:solidFill>
                  <a:srgbClr val="000000"/>
                </a:solidFill>
                <a:latin typeface="Courier New" charset="0"/>
              </a:rPr>
              <a:t>r.setFilled</a:t>
            </a:r>
            <a:r>
              <a:rPr lang="en-US" sz="2400" b="1" dirty="0" smtClean="0">
                <a:solidFill>
                  <a:srgbClr val="000000"/>
                </a:solidFill>
                <a:latin typeface="Courier New" charset="0"/>
              </a:rPr>
              <a:t>(true);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 smtClean="0"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 smtClean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66117" y="4188941"/>
            <a:ext cx="737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r</a:t>
            </a:r>
            <a:r>
              <a:rPr lang="en-US" sz="2400" b="1" dirty="0" smtClean="0">
                <a:latin typeface="Courier" charset="0"/>
                <a:ea typeface="Courier" charset="0"/>
                <a:cs typeface="Courier" charset="0"/>
              </a:rPr>
              <a:t>un</a:t>
            </a:r>
            <a:endParaRPr lang="en-US" sz="24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593124" y="4114802"/>
            <a:ext cx="3138616" cy="1507524"/>
          </a:xfrm>
          <a:prstGeom prst="roundRect">
            <a:avLst>
              <a:gd name="adj" fmla="val 6933"/>
            </a:avLst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893803" y="4786184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>
                <a:latin typeface="Courier" charset="0"/>
                <a:ea typeface="Courier" charset="0"/>
                <a:cs typeface="Courier" charset="0"/>
              </a:rPr>
              <a:t>r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8" name="Freeform 7"/>
          <p:cNvSpPr/>
          <p:nvPr/>
        </p:nvSpPr>
        <p:spPr>
          <a:xfrm>
            <a:off x="1717588" y="4707925"/>
            <a:ext cx="1565191" cy="687857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395416" y="3163331"/>
            <a:ext cx="8254314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697363" y="3509321"/>
            <a:ext cx="8098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heap</a:t>
            </a:r>
            <a:endParaRPr lang="en-US" sz="2400"/>
          </a:p>
        </p:txBody>
      </p:sp>
      <p:sp>
        <p:nvSpPr>
          <p:cNvPr id="12" name="TextBox 11"/>
          <p:cNvSpPr txBox="1"/>
          <p:nvPr/>
        </p:nvSpPr>
        <p:spPr>
          <a:xfrm>
            <a:off x="1684639" y="3501082"/>
            <a:ext cx="8171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stack</a:t>
            </a:r>
            <a:endParaRPr lang="en-US" sz="2400" dirty="0"/>
          </a:p>
        </p:txBody>
      </p:sp>
      <p:sp>
        <p:nvSpPr>
          <p:cNvPr id="2" name="Freeform 1"/>
          <p:cNvSpPr/>
          <p:nvPr/>
        </p:nvSpPr>
        <p:spPr>
          <a:xfrm>
            <a:off x="2343338" y="4510217"/>
            <a:ext cx="4297026" cy="643523"/>
          </a:xfrm>
          <a:custGeom>
            <a:avLst/>
            <a:gdLst>
              <a:gd name="connsiteX0" fmla="*/ 16803 w 4297026"/>
              <a:gd name="connsiteY0" fmla="*/ 518984 h 643523"/>
              <a:gd name="connsiteX1" fmla="*/ 29160 w 4297026"/>
              <a:gd name="connsiteY1" fmla="*/ 617838 h 643523"/>
              <a:gd name="connsiteX2" fmla="*/ 78587 w 4297026"/>
              <a:gd name="connsiteY2" fmla="*/ 630195 h 643523"/>
              <a:gd name="connsiteX3" fmla="*/ 115657 w 4297026"/>
              <a:gd name="connsiteY3" fmla="*/ 642551 h 643523"/>
              <a:gd name="connsiteX4" fmla="*/ 152727 w 4297026"/>
              <a:gd name="connsiteY4" fmla="*/ 630195 h 643523"/>
              <a:gd name="connsiteX5" fmla="*/ 152727 w 4297026"/>
              <a:gd name="connsiteY5" fmla="*/ 543697 h 643523"/>
              <a:gd name="connsiteX6" fmla="*/ 115657 w 4297026"/>
              <a:gd name="connsiteY6" fmla="*/ 531341 h 643523"/>
              <a:gd name="connsiteX7" fmla="*/ 29160 w 4297026"/>
              <a:gd name="connsiteY7" fmla="*/ 556054 h 643523"/>
              <a:gd name="connsiteX8" fmla="*/ 90943 w 4297026"/>
              <a:gd name="connsiteY8" fmla="*/ 630195 h 643523"/>
              <a:gd name="connsiteX9" fmla="*/ 436933 w 4297026"/>
              <a:gd name="connsiteY9" fmla="*/ 593124 h 643523"/>
              <a:gd name="connsiteX10" fmla="*/ 523430 w 4297026"/>
              <a:gd name="connsiteY10" fmla="*/ 568411 h 643523"/>
              <a:gd name="connsiteX11" fmla="*/ 758208 w 4297026"/>
              <a:gd name="connsiteY11" fmla="*/ 518984 h 643523"/>
              <a:gd name="connsiteX12" fmla="*/ 918846 w 4297026"/>
              <a:gd name="connsiteY12" fmla="*/ 481913 h 643523"/>
              <a:gd name="connsiteX13" fmla="*/ 1030057 w 4297026"/>
              <a:gd name="connsiteY13" fmla="*/ 457200 h 643523"/>
              <a:gd name="connsiteX14" fmla="*/ 1215408 w 4297026"/>
              <a:gd name="connsiteY14" fmla="*/ 407773 h 643523"/>
              <a:gd name="connsiteX15" fmla="*/ 1289549 w 4297026"/>
              <a:gd name="connsiteY15" fmla="*/ 383059 h 643523"/>
              <a:gd name="connsiteX16" fmla="*/ 1388403 w 4297026"/>
              <a:gd name="connsiteY16" fmla="*/ 333632 h 643523"/>
              <a:gd name="connsiteX17" fmla="*/ 1487257 w 4297026"/>
              <a:gd name="connsiteY17" fmla="*/ 321276 h 643523"/>
              <a:gd name="connsiteX18" fmla="*/ 1660251 w 4297026"/>
              <a:gd name="connsiteY18" fmla="*/ 296562 h 643523"/>
              <a:gd name="connsiteX19" fmla="*/ 1746749 w 4297026"/>
              <a:gd name="connsiteY19" fmla="*/ 284205 h 643523"/>
              <a:gd name="connsiteX20" fmla="*/ 1882673 w 4297026"/>
              <a:gd name="connsiteY20" fmla="*/ 247135 h 643523"/>
              <a:gd name="connsiteX21" fmla="*/ 1919743 w 4297026"/>
              <a:gd name="connsiteY21" fmla="*/ 234778 h 643523"/>
              <a:gd name="connsiteX22" fmla="*/ 1981527 w 4297026"/>
              <a:gd name="connsiteY22" fmla="*/ 210065 h 643523"/>
              <a:gd name="connsiteX23" fmla="*/ 2043311 w 4297026"/>
              <a:gd name="connsiteY23" fmla="*/ 197708 h 643523"/>
              <a:gd name="connsiteX24" fmla="*/ 2092738 w 4297026"/>
              <a:gd name="connsiteY24" fmla="*/ 172995 h 643523"/>
              <a:gd name="connsiteX25" fmla="*/ 2142165 w 4297026"/>
              <a:gd name="connsiteY25" fmla="*/ 160638 h 643523"/>
              <a:gd name="connsiteX26" fmla="*/ 2574651 w 4297026"/>
              <a:gd name="connsiteY26" fmla="*/ 135924 h 643523"/>
              <a:gd name="connsiteX27" fmla="*/ 2698219 w 4297026"/>
              <a:gd name="connsiteY27" fmla="*/ 123568 h 643523"/>
              <a:gd name="connsiteX28" fmla="*/ 2747646 w 4297026"/>
              <a:gd name="connsiteY28" fmla="*/ 111211 h 643523"/>
              <a:gd name="connsiteX29" fmla="*/ 2908284 w 4297026"/>
              <a:gd name="connsiteY29" fmla="*/ 86497 h 643523"/>
              <a:gd name="connsiteX30" fmla="*/ 2982424 w 4297026"/>
              <a:gd name="connsiteY30" fmla="*/ 61784 h 643523"/>
              <a:gd name="connsiteX31" fmla="*/ 3118349 w 4297026"/>
              <a:gd name="connsiteY31" fmla="*/ 74141 h 643523"/>
              <a:gd name="connsiteX32" fmla="*/ 3402554 w 4297026"/>
              <a:gd name="connsiteY32" fmla="*/ 98854 h 643523"/>
              <a:gd name="connsiteX33" fmla="*/ 3835041 w 4297026"/>
              <a:gd name="connsiteY33" fmla="*/ 111211 h 643523"/>
              <a:gd name="connsiteX34" fmla="*/ 4279884 w 4297026"/>
              <a:gd name="connsiteY34" fmla="*/ 111211 h 643523"/>
              <a:gd name="connsiteX35" fmla="*/ 4205743 w 4297026"/>
              <a:gd name="connsiteY35" fmla="*/ 61784 h 643523"/>
              <a:gd name="connsiteX36" fmla="*/ 4131603 w 4297026"/>
              <a:gd name="connsiteY36" fmla="*/ 0 h 643523"/>
              <a:gd name="connsiteX37" fmla="*/ 4205743 w 4297026"/>
              <a:gd name="connsiteY37" fmla="*/ 49427 h 643523"/>
              <a:gd name="connsiteX38" fmla="*/ 4242814 w 4297026"/>
              <a:gd name="connsiteY38" fmla="*/ 74141 h 643523"/>
              <a:gd name="connsiteX39" fmla="*/ 4292241 w 4297026"/>
              <a:gd name="connsiteY39" fmla="*/ 148281 h 643523"/>
              <a:gd name="connsiteX40" fmla="*/ 4242814 w 4297026"/>
              <a:gd name="connsiteY40" fmla="*/ 197708 h 643523"/>
              <a:gd name="connsiteX41" fmla="*/ 4205743 w 4297026"/>
              <a:gd name="connsiteY41" fmla="*/ 247135 h 643523"/>
              <a:gd name="connsiteX42" fmla="*/ 4181030 w 4297026"/>
              <a:gd name="connsiteY42" fmla="*/ 284205 h 643523"/>
              <a:gd name="connsiteX43" fmla="*/ 4131603 w 4297026"/>
              <a:gd name="connsiteY43" fmla="*/ 333632 h 643523"/>
              <a:gd name="connsiteX44" fmla="*/ 4094533 w 4297026"/>
              <a:gd name="connsiteY44" fmla="*/ 395416 h 643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4297026" h="643523">
                <a:moveTo>
                  <a:pt x="16803" y="518984"/>
                </a:moveTo>
                <a:cubicBezTo>
                  <a:pt x="20922" y="551935"/>
                  <a:pt x="13033" y="588809"/>
                  <a:pt x="29160" y="617838"/>
                </a:cubicBezTo>
                <a:cubicBezTo>
                  <a:pt x="37408" y="632684"/>
                  <a:pt x="62258" y="625530"/>
                  <a:pt x="78587" y="630195"/>
                </a:cubicBezTo>
                <a:cubicBezTo>
                  <a:pt x="91111" y="633773"/>
                  <a:pt x="103300" y="638432"/>
                  <a:pt x="115657" y="642551"/>
                </a:cubicBezTo>
                <a:cubicBezTo>
                  <a:pt x="128014" y="638432"/>
                  <a:pt x="143517" y="639405"/>
                  <a:pt x="152727" y="630195"/>
                </a:cubicBezTo>
                <a:cubicBezTo>
                  <a:pt x="171667" y="611255"/>
                  <a:pt x="166662" y="561115"/>
                  <a:pt x="152727" y="543697"/>
                </a:cubicBezTo>
                <a:cubicBezTo>
                  <a:pt x="144590" y="533526"/>
                  <a:pt x="128014" y="535460"/>
                  <a:pt x="115657" y="531341"/>
                </a:cubicBezTo>
                <a:cubicBezTo>
                  <a:pt x="86825" y="539579"/>
                  <a:pt x="45793" y="531104"/>
                  <a:pt x="29160" y="556054"/>
                </a:cubicBezTo>
                <a:cubicBezTo>
                  <a:pt x="-56439" y="684451"/>
                  <a:pt x="71778" y="634986"/>
                  <a:pt x="90943" y="630195"/>
                </a:cubicBezTo>
                <a:cubicBezTo>
                  <a:pt x="218138" y="545398"/>
                  <a:pt x="82801" y="626324"/>
                  <a:pt x="436933" y="593124"/>
                </a:cubicBezTo>
                <a:cubicBezTo>
                  <a:pt x="466788" y="590325"/>
                  <a:pt x="494339" y="575684"/>
                  <a:pt x="523430" y="568411"/>
                </a:cubicBezTo>
                <a:cubicBezTo>
                  <a:pt x="607326" y="547437"/>
                  <a:pt x="672974" y="536928"/>
                  <a:pt x="758208" y="518984"/>
                </a:cubicBezTo>
                <a:cubicBezTo>
                  <a:pt x="995474" y="469033"/>
                  <a:pt x="783619" y="513119"/>
                  <a:pt x="918846" y="481913"/>
                </a:cubicBezTo>
                <a:lnTo>
                  <a:pt x="1030057" y="457200"/>
                </a:lnTo>
                <a:cubicBezTo>
                  <a:pt x="1091022" y="442855"/>
                  <a:pt x="1155384" y="426242"/>
                  <a:pt x="1215408" y="407773"/>
                </a:cubicBezTo>
                <a:cubicBezTo>
                  <a:pt x="1240307" y="400112"/>
                  <a:pt x="1265833" y="393839"/>
                  <a:pt x="1289549" y="383059"/>
                </a:cubicBezTo>
                <a:cubicBezTo>
                  <a:pt x="1340089" y="360086"/>
                  <a:pt x="1340703" y="342304"/>
                  <a:pt x="1388403" y="333632"/>
                </a:cubicBezTo>
                <a:cubicBezTo>
                  <a:pt x="1421075" y="327692"/>
                  <a:pt x="1454354" y="325763"/>
                  <a:pt x="1487257" y="321276"/>
                </a:cubicBezTo>
                <a:lnTo>
                  <a:pt x="1660251" y="296562"/>
                </a:lnTo>
                <a:cubicBezTo>
                  <a:pt x="1689084" y="292443"/>
                  <a:pt x="1718493" y="291269"/>
                  <a:pt x="1746749" y="284205"/>
                </a:cubicBezTo>
                <a:cubicBezTo>
                  <a:pt x="1808635" y="268734"/>
                  <a:pt x="1809214" y="269173"/>
                  <a:pt x="1882673" y="247135"/>
                </a:cubicBezTo>
                <a:cubicBezTo>
                  <a:pt x="1895149" y="243392"/>
                  <a:pt x="1907547" y="239351"/>
                  <a:pt x="1919743" y="234778"/>
                </a:cubicBezTo>
                <a:cubicBezTo>
                  <a:pt x="1940512" y="226990"/>
                  <a:pt x="1960281" y="216439"/>
                  <a:pt x="1981527" y="210065"/>
                </a:cubicBezTo>
                <a:cubicBezTo>
                  <a:pt x="2001644" y="204030"/>
                  <a:pt x="2022716" y="201827"/>
                  <a:pt x="2043311" y="197708"/>
                </a:cubicBezTo>
                <a:cubicBezTo>
                  <a:pt x="2059787" y="189470"/>
                  <a:pt x="2075491" y="179463"/>
                  <a:pt x="2092738" y="172995"/>
                </a:cubicBezTo>
                <a:cubicBezTo>
                  <a:pt x="2108639" y="167032"/>
                  <a:pt x="2125232" y="161941"/>
                  <a:pt x="2142165" y="160638"/>
                </a:cubicBezTo>
                <a:cubicBezTo>
                  <a:pt x="2286137" y="149563"/>
                  <a:pt x="2430970" y="150291"/>
                  <a:pt x="2574651" y="135924"/>
                </a:cubicBezTo>
                <a:lnTo>
                  <a:pt x="2698219" y="123568"/>
                </a:lnTo>
                <a:cubicBezTo>
                  <a:pt x="2714695" y="119449"/>
                  <a:pt x="2730937" y="114249"/>
                  <a:pt x="2747646" y="111211"/>
                </a:cubicBezTo>
                <a:cubicBezTo>
                  <a:pt x="2776390" y="105985"/>
                  <a:pt x="2876432" y="94460"/>
                  <a:pt x="2908284" y="86497"/>
                </a:cubicBezTo>
                <a:cubicBezTo>
                  <a:pt x="2933556" y="80179"/>
                  <a:pt x="2982424" y="61784"/>
                  <a:pt x="2982424" y="61784"/>
                </a:cubicBezTo>
                <a:lnTo>
                  <a:pt x="3118349" y="74141"/>
                </a:lnTo>
                <a:cubicBezTo>
                  <a:pt x="3248522" y="87158"/>
                  <a:pt x="3252024" y="92710"/>
                  <a:pt x="3402554" y="98854"/>
                </a:cubicBezTo>
                <a:cubicBezTo>
                  <a:pt x="3546655" y="104736"/>
                  <a:pt x="3690879" y="107092"/>
                  <a:pt x="3835041" y="111211"/>
                </a:cubicBezTo>
                <a:cubicBezTo>
                  <a:pt x="3993711" y="137657"/>
                  <a:pt x="4068818" y="155183"/>
                  <a:pt x="4279884" y="111211"/>
                </a:cubicBezTo>
                <a:cubicBezTo>
                  <a:pt x="4308962" y="105153"/>
                  <a:pt x="4226745" y="82787"/>
                  <a:pt x="4205743" y="61784"/>
                </a:cubicBezTo>
                <a:cubicBezTo>
                  <a:pt x="4158172" y="14212"/>
                  <a:pt x="4183213" y="34406"/>
                  <a:pt x="4131603" y="0"/>
                </a:cubicBezTo>
                <a:lnTo>
                  <a:pt x="4205743" y="49427"/>
                </a:lnTo>
                <a:lnTo>
                  <a:pt x="4242814" y="74141"/>
                </a:lnTo>
                <a:cubicBezTo>
                  <a:pt x="4259290" y="98854"/>
                  <a:pt x="4313243" y="127279"/>
                  <a:pt x="4292241" y="148281"/>
                </a:cubicBezTo>
                <a:cubicBezTo>
                  <a:pt x="4275765" y="164757"/>
                  <a:pt x="4258157" y="180173"/>
                  <a:pt x="4242814" y="197708"/>
                </a:cubicBezTo>
                <a:cubicBezTo>
                  <a:pt x="4229252" y="213207"/>
                  <a:pt x="4217714" y="230376"/>
                  <a:pt x="4205743" y="247135"/>
                </a:cubicBezTo>
                <a:cubicBezTo>
                  <a:pt x="4197111" y="259220"/>
                  <a:pt x="4190695" y="272929"/>
                  <a:pt x="4181030" y="284205"/>
                </a:cubicBezTo>
                <a:cubicBezTo>
                  <a:pt x="4165867" y="301896"/>
                  <a:pt x="4146766" y="315941"/>
                  <a:pt x="4131603" y="333632"/>
                </a:cubicBezTo>
                <a:cubicBezTo>
                  <a:pt x="4113708" y="354509"/>
                  <a:pt x="4106133" y="372214"/>
                  <a:pt x="4094533" y="395416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6808573" y="4584358"/>
            <a:ext cx="1309816" cy="1309816"/>
          </a:xfrm>
          <a:prstGeom prst="rect">
            <a:avLst/>
          </a:prstGeom>
          <a:solidFill>
            <a:schemeClr val="bg1"/>
          </a:solidFill>
          <a:ln w="38100">
            <a:solidFill>
              <a:srgbClr val="0027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1989438" y="1556952"/>
            <a:ext cx="5362832" cy="469556"/>
          </a:xfrm>
          <a:prstGeom prst="roundRect">
            <a:avLst/>
          </a:pr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772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7" name="Rectangle 3"/>
          <p:cNvSpPr>
            <a:spLocks noGrp="1" noChangeArrowheads="1"/>
          </p:cNvSpPr>
          <p:nvPr>
            <p:ph idx="1"/>
          </p:nvPr>
        </p:nvSpPr>
        <p:spPr>
          <a:xfrm>
            <a:off x="1517418" y="823130"/>
            <a:ext cx="6390906" cy="4280211"/>
          </a:xfrm>
          <a:noFill/>
        </p:spPr>
        <p:txBody>
          <a:bodyPr lIns="90487" tIns="44450" rIns="90487" bIns="44450">
            <a:normAutofit/>
          </a:bodyPr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 smtClean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lang="en-US" sz="2400" b="1" dirty="0" smtClean="0">
                <a:solidFill>
                  <a:srgbClr val="000000"/>
                </a:solidFill>
                <a:latin typeface="Courier New" charset="0"/>
              </a:rPr>
              <a:t>run() {</a:t>
            </a:r>
            <a:endParaRPr lang="en-US" sz="2400" b="1" dirty="0" smtClean="0"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 smtClean="0">
                <a:latin typeface="Courier New" charset="0"/>
              </a:rPr>
              <a:t>   </a:t>
            </a:r>
            <a:r>
              <a:rPr lang="en-US" sz="2400" b="1" dirty="0" err="1" smtClean="0">
                <a:latin typeface="Courier New" charset="0"/>
              </a:rPr>
              <a:t>GRect</a:t>
            </a:r>
            <a:r>
              <a:rPr lang="en-US" sz="2400" b="1" dirty="0" smtClean="0">
                <a:latin typeface="Courier New" charset="0"/>
              </a:rPr>
              <a:t> r = </a:t>
            </a:r>
            <a:r>
              <a:rPr lang="en-US" sz="2400" b="1" dirty="0" smtClean="0">
                <a:solidFill>
                  <a:srgbClr val="B70051"/>
                </a:solidFill>
                <a:latin typeface="Courier New" charset="0"/>
              </a:rPr>
              <a:t>new </a:t>
            </a:r>
            <a:r>
              <a:rPr lang="en-US" sz="2400" b="1" dirty="0" err="1" smtClean="0">
                <a:latin typeface="Courier New" charset="0"/>
              </a:rPr>
              <a:t>GRect</a:t>
            </a:r>
            <a:r>
              <a:rPr lang="en-US" sz="2400" b="1" dirty="0" smtClean="0">
                <a:latin typeface="Courier New" charset="0"/>
              </a:rPr>
              <a:t>(50, 50);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latin typeface="Courier New" charset="0"/>
              </a:rPr>
              <a:t> </a:t>
            </a:r>
            <a:r>
              <a:rPr lang="en-US" sz="2400" b="1" dirty="0" smtClean="0">
                <a:latin typeface="Courier New" charset="0"/>
              </a:rPr>
              <a:t>  </a:t>
            </a:r>
            <a:r>
              <a:rPr lang="en-US" sz="2400" b="1" dirty="0" err="1" smtClean="0">
                <a:latin typeface="Courier New" charset="0"/>
              </a:rPr>
              <a:t>r.setColor</a:t>
            </a:r>
            <a:r>
              <a:rPr lang="en-US" sz="2400" b="1" dirty="0" smtClean="0">
                <a:latin typeface="Courier New" charset="0"/>
              </a:rPr>
              <a:t>(</a:t>
            </a:r>
            <a:r>
              <a:rPr lang="en-US" sz="2400" b="1" dirty="0" err="1" smtClean="0">
                <a:latin typeface="Courier New" charset="0"/>
              </a:rPr>
              <a:t>Color.BLUE</a:t>
            </a:r>
            <a:r>
              <a:rPr lang="en-US" sz="2400" b="1" dirty="0" smtClean="0">
                <a:latin typeface="Courier New" charset="0"/>
              </a:rPr>
              <a:t>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2400" b="1" dirty="0" smtClean="0">
                <a:solidFill>
                  <a:srgbClr val="000000"/>
                </a:solidFill>
                <a:latin typeface="Courier New" charset="0"/>
              </a:rPr>
              <a:t>  </a:t>
            </a:r>
            <a:r>
              <a:rPr lang="en-US" sz="2400" b="1" dirty="0" err="1" smtClean="0">
                <a:solidFill>
                  <a:srgbClr val="000000"/>
                </a:solidFill>
                <a:latin typeface="Courier New" charset="0"/>
              </a:rPr>
              <a:t>r.setFilled</a:t>
            </a:r>
            <a:r>
              <a:rPr lang="en-US" sz="2400" b="1" dirty="0" smtClean="0">
                <a:solidFill>
                  <a:srgbClr val="000000"/>
                </a:solidFill>
                <a:latin typeface="Courier New" charset="0"/>
              </a:rPr>
              <a:t>(true);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 smtClean="0"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 smtClean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66117" y="4188941"/>
            <a:ext cx="737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r</a:t>
            </a:r>
            <a:r>
              <a:rPr lang="en-US" sz="2400" b="1" dirty="0" smtClean="0">
                <a:latin typeface="Courier" charset="0"/>
                <a:ea typeface="Courier" charset="0"/>
                <a:cs typeface="Courier" charset="0"/>
              </a:rPr>
              <a:t>un</a:t>
            </a:r>
            <a:endParaRPr lang="en-US" sz="24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593124" y="4114802"/>
            <a:ext cx="3138616" cy="1507524"/>
          </a:xfrm>
          <a:prstGeom prst="roundRect">
            <a:avLst>
              <a:gd name="adj" fmla="val 6933"/>
            </a:avLst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893803" y="4786184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>
                <a:latin typeface="Courier" charset="0"/>
                <a:ea typeface="Courier" charset="0"/>
                <a:cs typeface="Courier" charset="0"/>
              </a:rPr>
              <a:t>r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8" name="Freeform 7"/>
          <p:cNvSpPr/>
          <p:nvPr/>
        </p:nvSpPr>
        <p:spPr>
          <a:xfrm>
            <a:off x="1717588" y="4707925"/>
            <a:ext cx="1565191" cy="687857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395416" y="3163331"/>
            <a:ext cx="8254314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697363" y="3509321"/>
            <a:ext cx="8098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heap</a:t>
            </a:r>
            <a:endParaRPr lang="en-US" sz="2400"/>
          </a:p>
        </p:txBody>
      </p:sp>
      <p:sp>
        <p:nvSpPr>
          <p:cNvPr id="12" name="TextBox 11"/>
          <p:cNvSpPr txBox="1"/>
          <p:nvPr/>
        </p:nvSpPr>
        <p:spPr>
          <a:xfrm>
            <a:off x="1684639" y="3501082"/>
            <a:ext cx="8171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stack</a:t>
            </a:r>
            <a:endParaRPr lang="en-US" sz="2400"/>
          </a:p>
        </p:txBody>
      </p:sp>
      <p:sp>
        <p:nvSpPr>
          <p:cNvPr id="11" name="Rectangle 10"/>
          <p:cNvSpPr/>
          <p:nvPr/>
        </p:nvSpPr>
        <p:spPr>
          <a:xfrm>
            <a:off x="6808573" y="4584358"/>
            <a:ext cx="1309816" cy="1309816"/>
          </a:xfrm>
          <a:prstGeom prst="rect">
            <a:avLst/>
          </a:prstGeom>
          <a:solidFill>
            <a:srgbClr val="0027FF"/>
          </a:solidFill>
          <a:ln>
            <a:solidFill>
              <a:srgbClr val="0027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reeform 1"/>
          <p:cNvSpPr/>
          <p:nvPr/>
        </p:nvSpPr>
        <p:spPr>
          <a:xfrm>
            <a:off x="2343338" y="4510217"/>
            <a:ext cx="4297026" cy="643523"/>
          </a:xfrm>
          <a:custGeom>
            <a:avLst/>
            <a:gdLst>
              <a:gd name="connsiteX0" fmla="*/ 16803 w 4297026"/>
              <a:gd name="connsiteY0" fmla="*/ 518984 h 643523"/>
              <a:gd name="connsiteX1" fmla="*/ 29160 w 4297026"/>
              <a:gd name="connsiteY1" fmla="*/ 617838 h 643523"/>
              <a:gd name="connsiteX2" fmla="*/ 78587 w 4297026"/>
              <a:gd name="connsiteY2" fmla="*/ 630195 h 643523"/>
              <a:gd name="connsiteX3" fmla="*/ 115657 w 4297026"/>
              <a:gd name="connsiteY3" fmla="*/ 642551 h 643523"/>
              <a:gd name="connsiteX4" fmla="*/ 152727 w 4297026"/>
              <a:gd name="connsiteY4" fmla="*/ 630195 h 643523"/>
              <a:gd name="connsiteX5" fmla="*/ 152727 w 4297026"/>
              <a:gd name="connsiteY5" fmla="*/ 543697 h 643523"/>
              <a:gd name="connsiteX6" fmla="*/ 115657 w 4297026"/>
              <a:gd name="connsiteY6" fmla="*/ 531341 h 643523"/>
              <a:gd name="connsiteX7" fmla="*/ 29160 w 4297026"/>
              <a:gd name="connsiteY7" fmla="*/ 556054 h 643523"/>
              <a:gd name="connsiteX8" fmla="*/ 90943 w 4297026"/>
              <a:gd name="connsiteY8" fmla="*/ 630195 h 643523"/>
              <a:gd name="connsiteX9" fmla="*/ 436933 w 4297026"/>
              <a:gd name="connsiteY9" fmla="*/ 593124 h 643523"/>
              <a:gd name="connsiteX10" fmla="*/ 523430 w 4297026"/>
              <a:gd name="connsiteY10" fmla="*/ 568411 h 643523"/>
              <a:gd name="connsiteX11" fmla="*/ 758208 w 4297026"/>
              <a:gd name="connsiteY11" fmla="*/ 518984 h 643523"/>
              <a:gd name="connsiteX12" fmla="*/ 918846 w 4297026"/>
              <a:gd name="connsiteY12" fmla="*/ 481913 h 643523"/>
              <a:gd name="connsiteX13" fmla="*/ 1030057 w 4297026"/>
              <a:gd name="connsiteY13" fmla="*/ 457200 h 643523"/>
              <a:gd name="connsiteX14" fmla="*/ 1215408 w 4297026"/>
              <a:gd name="connsiteY14" fmla="*/ 407773 h 643523"/>
              <a:gd name="connsiteX15" fmla="*/ 1289549 w 4297026"/>
              <a:gd name="connsiteY15" fmla="*/ 383059 h 643523"/>
              <a:gd name="connsiteX16" fmla="*/ 1388403 w 4297026"/>
              <a:gd name="connsiteY16" fmla="*/ 333632 h 643523"/>
              <a:gd name="connsiteX17" fmla="*/ 1487257 w 4297026"/>
              <a:gd name="connsiteY17" fmla="*/ 321276 h 643523"/>
              <a:gd name="connsiteX18" fmla="*/ 1660251 w 4297026"/>
              <a:gd name="connsiteY18" fmla="*/ 296562 h 643523"/>
              <a:gd name="connsiteX19" fmla="*/ 1746749 w 4297026"/>
              <a:gd name="connsiteY19" fmla="*/ 284205 h 643523"/>
              <a:gd name="connsiteX20" fmla="*/ 1882673 w 4297026"/>
              <a:gd name="connsiteY20" fmla="*/ 247135 h 643523"/>
              <a:gd name="connsiteX21" fmla="*/ 1919743 w 4297026"/>
              <a:gd name="connsiteY21" fmla="*/ 234778 h 643523"/>
              <a:gd name="connsiteX22" fmla="*/ 1981527 w 4297026"/>
              <a:gd name="connsiteY22" fmla="*/ 210065 h 643523"/>
              <a:gd name="connsiteX23" fmla="*/ 2043311 w 4297026"/>
              <a:gd name="connsiteY23" fmla="*/ 197708 h 643523"/>
              <a:gd name="connsiteX24" fmla="*/ 2092738 w 4297026"/>
              <a:gd name="connsiteY24" fmla="*/ 172995 h 643523"/>
              <a:gd name="connsiteX25" fmla="*/ 2142165 w 4297026"/>
              <a:gd name="connsiteY25" fmla="*/ 160638 h 643523"/>
              <a:gd name="connsiteX26" fmla="*/ 2574651 w 4297026"/>
              <a:gd name="connsiteY26" fmla="*/ 135924 h 643523"/>
              <a:gd name="connsiteX27" fmla="*/ 2698219 w 4297026"/>
              <a:gd name="connsiteY27" fmla="*/ 123568 h 643523"/>
              <a:gd name="connsiteX28" fmla="*/ 2747646 w 4297026"/>
              <a:gd name="connsiteY28" fmla="*/ 111211 h 643523"/>
              <a:gd name="connsiteX29" fmla="*/ 2908284 w 4297026"/>
              <a:gd name="connsiteY29" fmla="*/ 86497 h 643523"/>
              <a:gd name="connsiteX30" fmla="*/ 2982424 w 4297026"/>
              <a:gd name="connsiteY30" fmla="*/ 61784 h 643523"/>
              <a:gd name="connsiteX31" fmla="*/ 3118349 w 4297026"/>
              <a:gd name="connsiteY31" fmla="*/ 74141 h 643523"/>
              <a:gd name="connsiteX32" fmla="*/ 3402554 w 4297026"/>
              <a:gd name="connsiteY32" fmla="*/ 98854 h 643523"/>
              <a:gd name="connsiteX33" fmla="*/ 3835041 w 4297026"/>
              <a:gd name="connsiteY33" fmla="*/ 111211 h 643523"/>
              <a:gd name="connsiteX34" fmla="*/ 4279884 w 4297026"/>
              <a:gd name="connsiteY34" fmla="*/ 111211 h 643523"/>
              <a:gd name="connsiteX35" fmla="*/ 4205743 w 4297026"/>
              <a:gd name="connsiteY35" fmla="*/ 61784 h 643523"/>
              <a:gd name="connsiteX36" fmla="*/ 4131603 w 4297026"/>
              <a:gd name="connsiteY36" fmla="*/ 0 h 643523"/>
              <a:gd name="connsiteX37" fmla="*/ 4205743 w 4297026"/>
              <a:gd name="connsiteY37" fmla="*/ 49427 h 643523"/>
              <a:gd name="connsiteX38" fmla="*/ 4242814 w 4297026"/>
              <a:gd name="connsiteY38" fmla="*/ 74141 h 643523"/>
              <a:gd name="connsiteX39" fmla="*/ 4292241 w 4297026"/>
              <a:gd name="connsiteY39" fmla="*/ 148281 h 643523"/>
              <a:gd name="connsiteX40" fmla="*/ 4242814 w 4297026"/>
              <a:gd name="connsiteY40" fmla="*/ 197708 h 643523"/>
              <a:gd name="connsiteX41" fmla="*/ 4205743 w 4297026"/>
              <a:gd name="connsiteY41" fmla="*/ 247135 h 643523"/>
              <a:gd name="connsiteX42" fmla="*/ 4181030 w 4297026"/>
              <a:gd name="connsiteY42" fmla="*/ 284205 h 643523"/>
              <a:gd name="connsiteX43" fmla="*/ 4131603 w 4297026"/>
              <a:gd name="connsiteY43" fmla="*/ 333632 h 643523"/>
              <a:gd name="connsiteX44" fmla="*/ 4094533 w 4297026"/>
              <a:gd name="connsiteY44" fmla="*/ 395416 h 643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4297026" h="643523">
                <a:moveTo>
                  <a:pt x="16803" y="518984"/>
                </a:moveTo>
                <a:cubicBezTo>
                  <a:pt x="20922" y="551935"/>
                  <a:pt x="13033" y="588809"/>
                  <a:pt x="29160" y="617838"/>
                </a:cubicBezTo>
                <a:cubicBezTo>
                  <a:pt x="37408" y="632684"/>
                  <a:pt x="62258" y="625530"/>
                  <a:pt x="78587" y="630195"/>
                </a:cubicBezTo>
                <a:cubicBezTo>
                  <a:pt x="91111" y="633773"/>
                  <a:pt x="103300" y="638432"/>
                  <a:pt x="115657" y="642551"/>
                </a:cubicBezTo>
                <a:cubicBezTo>
                  <a:pt x="128014" y="638432"/>
                  <a:pt x="143517" y="639405"/>
                  <a:pt x="152727" y="630195"/>
                </a:cubicBezTo>
                <a:cubicBezTo>
                  <a:pt x="171667" y="611255"/>
                  <a:pt x="166662" y="561115"/>
                  <a:pt x="152727" y="543697"/>
                </a:cubicBezTo>
                <a:cubicBezTo>
                  <a:pt x="144590" y="533526"/>
                  <a:pt x="128014" y="535460"/>
                  <a:pt x="115657" y="531341"/>
                </a:cubicBezTo>
                <a:cubicBezTo>
                  <a:pt x="86825" y="539579"/>
                  <a:pt x="45793" y="531104"/>
                  <a:pt x="29160" y="556054"/>
                </a:cubicBezTo>
                <a:cubicBezTo>
                  <a:pt x="-56439" y="684451"/>
                  <a:pt x="71778" y="634986"/>
                  <a:pt x="90943" y="630195"/>
                </a:cubicBezTo>
                <a:cubicBezTo>
                  <a:pt x="218138" y="545398"/>
                  <a:pt x="82801" y="626324"/>
                  <a:pt x="436933" y="593124"/>
                </a:cubicBezTo>
                <a:cubicBezTo>
                  <a:pt x="466788" y="590325"/>
                  <a:pt x="494339" y="575684"/>
                  <a:pt x="523430" y="568411"/>
                </a:cubicBezTo>
                <a:cubicBezTo>
                  <a:pt x="607326" y="547437"/>
                  <a:pt x="672974" y="536928"/>
                  <a:pt x="758208" y="518984"/>
                </a:cubicBezTo>
                <a:cubicBezTo>
                  <a:pt x="995474" y="469033"/>
                  <a:pt x="783619" y="513119"/>
                  <a:pt x="918846" y="481913"/>
                </a:cubicBezTo>
                <a:lnTo>
                  <a:pt x="1030057" y="457200"/>
                </a:lnTo>
                <a:cubicBezTo>
                  <a:pt x="1091022" y="442855"/>
                  <a:pt x="1155384" y="426242"/>
                  <a:pt x="1215408" y="407773"/>
                </a:cubicBezTo>
                <a:cubicBezTo>
                  <a:pt x="1240307" y="400112"/>
                  <a:pt x="1265833" y="393839"/>
                  <a:pt x="1289549" y="383059"/>
                </a:cubicBezTo>
                <a:cubicBezTo>
                  <a:pt x="1340089" y="360086"/>
                  <a:pt x="1340703" y="342304"/>
                  <a:pt x="1388403" y="333632"/>
                </a:cubicBezTo>
                <a:cubicBezTo>
                  <a:pt x="1421075" y="327692"/>
                  <a:pt x="1454354" y="325763"/>
                  <a:pt x="1487257" y="321276"/>
                </a:cubicBezTo>
                <a:lnTo>
                  <a:pt x="1660251" y="296562"/>
                </a:lnTo>
                <a:cubicBezTo>
                  <a:pt x="1689084" y="292443"/>
                  <a:pt x="1718493" y="291269"/>
                  <a:pt x="1746749" y="284205"/>
                </a:cubicBezTo>
                <a:cubicBezTo>
                  <a:pt x="1808635" y="268734"/>
                  <a:pt x="1809214" y="269173"/>
                  <a:pt x="1882673" y="247135"/>
                </a:cubicBezTo>
                <a:cubicBezTo>
                  <a:pt x="1895149" y="243392"/>
                  <a:pt x="1907547" y="239351"/>
                  <a:pt x="1919743" y="234778"/>
                </a:cubicBezTo>
                <a:cubicBezTo>
                  <a:pt x="1940512" y="226990"/>
                  <a:pt x="1960281" y="216439"/>
                  <a:pt x="1981527" y="210065"/>
                </a:cubicBezTo>
                <a:cubicBezTo>
                  <a:pt x="2001644" y="204030"/>
                  <a:pt x="2022716" y="201827"/>
                  <a:pt x="2043311" y="197708"/>
                </a:cubicBezTo>
                <a:cubicBezTo>
                  <a:pt x="2059787" y="189470"/>
                  <a:pt x="2075491" y="179463"/>
                  <a:pt x="2092738" y="172995"/>
                </a:cubicBezTo>
                <a:cubicBezTo>
                  <a:pt x="2108639" y="167032"/>
                  <a:pt x="2125232" y="161941"/>
                  <a:pt x="2142165" y="160638"/>
                </a:cubicBezTo>
                <a:cubicBezTo>
                  <a:pt x="2286137" y="149563"/>
                  <a:pt x="2430970" y="150291"/>
                  <a:pt x="2574651" y="135924"/>
                </a:cubicBezTo>
                <a:lnTo>
                  <a:pt x="2698219" y="123568"/>
                </a:lnTo>
                <a:cubicBezTo>
                  <a:pt x="2714695" y="119449"/>
                  <a:pt x="2730937" y="114249"/>
                  <a:pt x="2747646" y="111211"/>
                </a:cubicBezTo>
                <a:cubicBezTo>
                  <a:pt x="2776390" y="105985"/>
                  <a:pt x="2876432" y="94460"/>
                  <a:pt x="2908284" y="86497"/>
                </a:cubicBezTo>
                <a:cubicBezTo>
                  <a:pt x="2933556" y="80179"/>
                  <a:pt x="2982424" y="61784"/>
                  <a:pt x="2982424" y="61784"/>
                </a:cubicBezTo>
                <a:lnTo>
                  <a:pt x="3118349" y="74141"/>
                </a:lnTo>
                <a:cubicBezTo>
                  <a:pt x="3248522" y="87158"/>
                  <a:pt x="3252024" y="92710"/>
                  <a:pt x="3402554" y="98854"/>
                </a:cubicBezTo>
                <a:cubicBezTo>
                  <a:pt x="3546655" y="104736"/>
                  <a:pt x="3690879" y="107092"/>
                  <a:pt x="3835041" y="111211"/>
                </a:cubicBezTo>
                <a:cubicBezTo>
                  <a:pt x="3993711" y="137657"/>
                  <a:pt x="4068818" y="155183"/>
                  <a:pt x="4279884" y="111211"/>
                </a:cubicBezTo>
                <a:cubicBezTo>
                  <a:pt x="4308962" y="105153"/>
                  <a:pt x="4226745" y="82787"/>
                  <a:pt x="4205743" y="61784"/>
                </a:cubicBezTo>
                <a:cubicBezTo>
                  <a:pt x="4158172" y="14212"/>
                  <a:pt x="4183213" y="34406"/>
                  <a:pt x="4131603" y="0"/>
                </a:cubicBezTo>
                <a:lnTo>
                  <a:pt x="4205743" y="49427"/>
                </a:lnTo>
                <a:lnTo>
                  <a:pt x="4242814" y="74141"/>
                </a:lnTo>
                <a:cubicBezTo>
                  <a:pt x="4259290" y="98854"/>
                  <a:pt x="4313243" y="127279"/>
                  <a:pt x="4292241" y="148281"/>
                </a:cubicBezTo>
                <a:cubicBezTo>
                  <a:pt x="4275765" y="164757"/>
                  <a:pt x="4258157" y="180173"/>
                  <a:pt x="4242814" y="197708"/>
                </a:cubicBezTo>
                <a:cubicBezTo>
                  <a:pt x="4229252" y="213207"/>
                  <a:pt x="4217714" y="230376"/>
                  <a:pt x="4205743" y="247135"/>
                </a:cubicBezTo>
                <a:cubicBezTo>
                  <a:pt x="4197111" y="259220"/>
                  <a:pt x="4190695" y="272929"/>
                  <a:pt x="4181030" y="284205"/>
                </a:cubicBezTo>
                <a:cubicBezTo>
                  <a:pt x="4165867" y="301896"/>
                  <a:pt x="4146766" y="315941"/>
                  <a:pt x="4131603" y="333632"/>
                </a:cubicBezTo>
                <a:cubicBezTo>
                  <a:pt x="4113708" y="354509"/>
                  <a:pt x="4106133" y="372214"/>
                  <a:pt x="4094533" y="395416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1989438" y="1915298"/>
            <a:ext cx="5362832" cy="469556"/>
          </a:xfrm>
          <a:prstGeom prst="roundRect">
            <a:avLst/>
          </a:pr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7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3212758" y="2264119"/>
            <a:ext cx="5286632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600" dirty="0" smtClean="0">
                <a:latin typeface="+mn-lt"/>
                <a:cs typeface="Courier"/>
              </a:rPr>
              <a:t>#1: </a:t>
            </a:r>
            <a:r>
              <a:rPr lang="en-US" sz="36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sz="3600" dirty="0" smtClean="0">
                <a:solidFill>
                  <a:srgbClr val="7030A0"/>
                </a:solidFill>
                <a:latin typeface="+mn-lt"/>
                <a:cs typeface="Courier"/>
              </a:rPr>
              <a:t> </a:t>
            </a:r>
            <a:r>
              <a:rPr lang="en-US" sz="3600" dirty="0" smtClean="0">
                <a:latin typeface="+mn-lt"/>
                <a:cs typeface="Courier"/>
              </a:rPr>
              <a:t>allocates memory on the heap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47346"/>
            <a:ext cx="32512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12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3212758" y="2054054"/>
            <a:ext cx="5286632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600" dirty="0" smtClean="0">
                <a:latin typeface="+mn-lt"/>
                <a:cs typeface="Courier"/>
              </a:rPr>
              <a:t>#2: </a:t>
            </a:r>
            <a:r>
              <a:rPr lang="en-US" sz="3600" dirty="0" smtClean="0">
                <a:latin typeface="+mn-lt"/>
                <a:ea typeface="Courier" charset="0"/>
                <a:cs typeface="Courier" charset="0"/>
              </a:rPr>
              <a:t>object variables </a:t>
            </a:r>
            <a:r>
              <a:rPr lang="en-US" sz="3600" dirty="0" smtClean="0">
                <a:latin typeface="+mn-lt"/>
                <a:ea typeface="Courier" charset="0"/>
                <a:cs typeface="Courier" charset="0"/>
              </a:rPr>
              <a:t>store </a:t>
            </a:r>
            <a:r>
              <a:rPr lang="en-US" sz="3600" dirty="0" smtClean="0">
                <a:latin typeface="+mn-lt"/>
                <a:ea typeface="Courier" charset="0"/>
                <a:cs typeface="Courier" charset="0"/>
              </a:rPr>
              <a:t>heap addresses</a:t>
            </a:r>
            <a:endParaRPr lang="en-US" sz="3600" dirty="0" smtClean="0">
              <a:latin typeface="+mn-lt"/>
              <a:cs typeface="Courier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47346"/>
            <a:ext cx="3251200" cy="32512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081403" y="4634630"/>
            <a:ext cx="26157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0027FF"/>
                </a:solidFill>
              </a:rPr>
              <a:t>#</a:t>
            </a:r>
            <a:r>
              <a:rPr lang="en-US" sz="3600" dirty="0" err="1" smtClean="0">
                <a:solidFill>
                  <a:srgbClr val="0027FF"/>
                </a:solidFill>
              </a:rPr>
              <a:t>ultimatekey</a:t>
            </a:r>
            <a:endParaRPr lang="en-US" sz="3600" dirty="0">
              <a:solidFill>
                <a:srgbClr val="0027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7310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814192" y="2570837"/>
            <a:ext cx="760851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What does an object store?</a:t>
            </a:r>
            <a:endParaRPr lang="en-US" sz="3600" dirty="0" smtClean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947877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Who thinks this prints </a:t>
            </a:r>
            <a:r>
              <a:rPr lang="en-US" sz="4600" b="1" dirty="0" smtClean="0">
                <a:latin typeface="Courier New" charset="0"/>
                <a:ea typeface="Courier New" charset="0"/>
                <a:cs typeface="Courier New" charset="0"/>
              </a:rPr>
              <a:t>true</a:t>
            </a:r>
            <a:r>
              <a:rPr lang="en-US" sz="4600" dirty="0" smtClean="0">
                <a:latin typeface="Calibri"/>
                <a:cs typeface="Calibri"/>
              </a:rPr>
              <a:t>?</a:t>
            </a:r>
            <a:endParaRPr lang="en-US" sz="4600" dirty="0">
              <a:latin typeface="Calibri"/>
              <a:cs typeface="Calibri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107" y="1761819"/>
            <a:ext cx="7169113" cy="298554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596872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826718" y="2645993"/>
            <a:ext cx="7533362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An object stores a memory address!</a:t>
            </a:r>
            <a:endParaRPr lang="en-US" sz="3600" dirty="0" smtClean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060413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7" name="Rectangle 3"/>
          <p:cNvSpPr>
            <a:spLocks noGrp="1" noChangeArrowheads="1"/>
          </p:cNvSpPr>
          <p:nvPr>
            <p:ph idx="1"/>
          </p:nvPr>
        </p:nvSpPr>
        <p:spPr>
          <a:xfrm>
            <a:off x="626301" y="823130"/>
            <a:ext cx="8517699" cy="4280211"/>
          </a:xfrm>
          <a:noFill/>
        </p:spPr>
        <p:txBody>
          <a:bodyPr lIns="90487" tIns="44450" rIns="90487" bIns="44450">
            <a:normAutofit/>
          </a:bodyPr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 smtClean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lang="en-US" sz="2400" b="1" dirty="0" smtClean="0">
                <a:solidFill>
                  <a:srgbClr val="000000"/>
                </a:solidFill>
                <a:latin typeface="Courier New" charset="0"/>
              </a:rPr>
              <a:t>run() {</a:t>
            </a:r>
            <a:endParaRPr lang="en-US" sz="2400" b="1" dirty="0" smtClean="0"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 smtClean="0">
                <a:latin typeface="Courier New" charset="0"/>
              </a:rPr>
              <a:t>   </a:t>
            </a:r>
            <a:r>
              <a:rPr lang="en-US" sz="2400" b="1" dirty="0" err="1" smtClean="0">
                <a:latin typeface="Courier New" charset="0"/>
              </a:rPr>
              <a:t>GImage</a:t>
            </a:r>
            <a:r>
              <a:rPr lang="en-US" sz="2400" b="1" dirty="0" smtClean="0">
                <a:latin typeface="Courier New" charset="0"/>
              </a:rPr>
              <a:t> </a:t>
            </a:r>
            <a:r>
              <a:rPr lang="en-US" sz="2400" b="1" dirty="0" err="1" smtClean="0">
                <a:latin typeface="Courier New" charset="0"/>
              </a:rPr>
              <a:t>img</a:t>
            </a:r>
            <a:r>
              <a:rPr lang="en-US" sz="2400" b="1" dirty="0" smtClean="0">
                <a:latin typeface="Courier New" charset="0"/>
              </a:rPr>
              <a:t> </a:t>
            </a:r>
            <a:r>
              <a:rPr lang="en-US" sz="2400" b="1" dirty="0" smtClean="0">
                <a:latin typeface="Courier New" charset="0"/>
              </a:rPr>
              <a:t>= </a:t>
            </a:r>
            <a:r>
              <a:rPr lang="en-US" sz="2400" b="1" dirty="0" smtClean="0">
                <a:solidFill>
                  <a:srgbClr val="B70051"/>
                </a:solidFill>
                <a:latin typeface="Courier New" charset="0"/>
              </a:rPr>
              <a:t>new </a:t>
            </a:r>
            <a:r>
              <a:rPr lang="en-US" sz="2400" b="1" dirty="0" err="1" smtClean="0">
                <a:latin typeface="Courier New" charset="0"/>
              </a:rPr>
              <a:t>GImage</a:t>
            </a:r>
            <a:r>
              <a:rPr lang="en-US" sz="2400" b="1" dirty="0" smtClean="0">
                <a:latin typeface="Courier New" charset="0"/>
              </a:rPr>
              <a:t>(”</a:t>
            </a:r>
            <a:r>
              <a:rPr lang="en-US" sz="2400" b="1" dirty="0" err="1" smtClean="0">
                <a:latin typeface="Courier New" charset="0"/>
              </a:rPr>
              <a:t>mountain.jpg</a:t>
            </a:r>
            <a:r>
              <a:rPr lang="en-US" sz="2400" b="1" dirty="0" smtClean="0">
                <a:latin typeface="Courier New" charset="0"/>
              </a:rPr>
              <a:t>”);</a:t>
            </a:r>
            <a:endParaRPr lang="en-US" sz="2400" b="1" dirty="0" smtClean="0"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 smtClean="0">
                <a:latin typeface="Courier New" charset="0"/>
              </a:rPr>
              <a:t>   add(</a:t>
            </a:r>
            <a:r>
              <a:rPr lang="en-US" sz="2400" b="1" dirty="0" err="1" smtClean="0">
                <a:latin typeface="Courier New" charset="0"/>
              </a:rPr>
              <a:t>img</a:t>
            </a:r>
            <a:r>
              <a:rPr lang="en-US" sz="2400" b="1" dirty="0" smtClean="0">
                <a:latin typeface="Courier New" charset="0"/>
              </a:rPr>
              <a:t>, 0, 0);</a:t>
            </a:r>
            <a:endParaRPr lang="en-US" sz="2400" b="1" dirty="0" smtClean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 smtClean="0">
                <a:latin typeface="Courier New" charset="0"/>
              </a:rPr>
              <a:t>}</a:t>
            </a:r>
            <a:endParaRPr lang="en-US" sz="2400" b="1" dirty="0" smtClean="0"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 smtClean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66117" y="4188941"/>
            <a:ext cx="737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r</a:t>
            </a:r>
            <a:r>
              <a:rPr lang="en-US" sz="2400" b="1" dirty="0" smtClean="0">
                <a:latin typeface="Courier" charset="0"/>
                <a:ea typeface="Courier" charset="0"/>
                <a:cs typeface="Courier" charset="0"/>
              </a:rPr>
              <a:t>un</a:t>
            </a:r>
            <a:endParaRPr lang="en-US" sz="24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593124" y="4114802"/>
            <a:ext cx="3138616" cy="1507524"/>
          </a:xfrm>
          <a:prstGeom prst="roundRect">
            <a:avLst>
              <a:gd name="adj" fmla="val 6933"/>
            </a:avLst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768543" y="4811236"/>
            <a:ext cx="737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img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8" name="Freeform 7"/>
          <p:cNvSpPr/>
          <p:nvPr/>
        </p:nvSpPr>
        <p:spPr>
          <a:xfrm>
            <a:off x="1717588" y="4707925"/>
            <a:ext cx="1565191" cy="687857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395416" y="3163331"/>
            <a:ext cx="8254314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697363" y="3509321"/>
            <a:ext cx="8098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heap</a:t>
            </a:r>
            <a:endParaRPr lang="en-US" sz="2400"/>
          </a:p>
        </p:txBody>
      </p:sp>
      <p:sp>
        <p:nvSpPr>
          <p:cNvPr id="12" name="TextBox 11"/>
          <p:cNvSpPr txBox="1"/>
          <p:nvPr/>
        </p:nvSpPr>
        <p:spPr>
          <a:xfrm>
            <a:off x="1684639" y="3501082"/>
            <a:ext cx="8171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stack</a:t>
            </a:r>
            <a:endParaRPr lang="en-US" sz="2400"/>
          </a:p>
        </p:txBody>
      </p:sp>
      <p:sp>
        <p:nvSpPr>
          <p:cNvPr id="2" name="Freeform 1"/>
          <p:cNvSpPr/>
          <p:nvPr/>
        </p:nvSpPr>
        <p:spPr>
          <a:xfrm>
            <a:off x="2343338" y="4510217"/>
            <a:ext cx="3631577" cy="643523"/>
          </a:xfrm>
          <a:custGeom>
            <a:avLst/>
            <a:gdLst>
              <a:gd name="connsiteX0" fmla="*/ 16803 w 4297026"/>
              <a:gd name="connsiteY0" fmla="*/ 518984 h 643523"/>
              <a:gd name="connsiteX1" fmla="*/ 29160 w 4297026"/>
              <a:gd name="connsiteY1" fmla="*/ 617838 h 643523"/>
              <a:gd name="connsiteX2" fmla="*/ 78587 w 4297026"/>
              <a:gd name="connsiteY2" fmla="*/ 630195 h 643523"/>
              <a:gd name="connsiteX3" fmla="*/ 115657 w 4297026"/>
              <a:gd name="connsiteY3" fmla="*/ 642551 h 643523"/>
              <a:gd name="connsiteX4" fmla="*/ 152727 w 4297026"/>
              <a:gd name="connsiteY4" fmla="*/ 630195 h 643523"/>
              <a:gd name="connsiteX5" fmla="*/ 152727 w 4297026"/>
              <a:gd name="connsiteY5" fmla="*/ 543697 h 643523"/>
              <a:gd name="connsiteX6" fmla="*/ 115657 w 4297026"/>
              <a:gd name="connsiteY6" fmla="*/ 531341 h 643523"/>
              <a:gd name="connsiteX7" fmla="*/ 29160 w 4297026"/>
              <a:gd name="connsiteY7" fmla="*/ 556054 h 643523"/>
              <a:gd name="connsiteX8" fmla="*/ 90943 w 4297026"/>
              <a:gd name="connsiteY8" fmla="*/ 630195 h 643523"/>
              <a:gd name="connsiteX9" fmla="*/ 436933 w 4297026"/>
              <a:gd name="connsiteY9" fmla="*/ 593124 h 643523"/>
              <a:gd name="connsiteX10" fmla="*/ 523430 w 4297026"/>
              <a:gd name="connsiteY10" fmla="*/ 568411 h 643523"/>
              <a:gd name="connsiteX11" fmla="*/ 758208 w 4297026"/>
              <a:gd name="connsiteY11" fmla="*/ 518984 h 643523"/>
              <a:gd name="connsiteX12" fmla="*/ 918846 w 4297026"/>
              <a:gd name="connsiteY12" fmla="*/ 481913 h 643523"/>
              <a:gd name="connsiteX13" fmla="*/ 1030057 w 4297026"/>
              <a:gd name="connsiteY13" fmla="*/ 457200 h 643523"/>
              <a:gd name="connsiteX14" fmla="*/ 1215408 w 4297026"/>
              <a:gd name="connsiteY14" fmla="*/ 407773 h 643523"/>
              <a:gd name="connsiteX15" fmla="*/ 1289549 w 4297026"/>
              <a:gd name="connsiteY15" fmla="*/ 383059 h 643523"/>
              <a:gd name="connsiteX16" fmla="*/ 1388403 w 4297026"/>
              <a:gd name="connsiteY16" fmla="*/ 333632 h 643523"/>
              <a:gd name="connsiteX17" fmla="*/ 1487257 w 4297026"/>
              <a:gd name="connsiteY17" fmla="*/ 321276 h 643523"/>
              <a:gd name="connsiteX18" fmla="*/ 1660251 w 4297026"/>
              <a:gd name="connsiteY18" fmla="*/ 296562 h 643523"/>
              <a:gd name="connsiteX19" fmla="*/ 1746749 w 4297026"/>
              <a:gd name="connsiteY19" fmla="*/ 284205 h 643523"/>
              <a:gd name="connsiteX20" fmla="*/ 1882673 w 4297026"/>
              <a:gd name="connsiteY20" fmla="*/ 247135 h 643523"/>
              <a:gd name="connsiteX21" fmla="*/ 1919743 w 4297026"/>
              <a:gd name="connsiteY21" fmla="*/ 234778 h 643523"/>
              <a:gd name="connsiteX22" fmla="*/ 1981527 w 4297026"/>
              <a:gd name="connsiteY22" fmla="*/ 210065 h 643523"/>
              <a:gd name="connsiteX23" fmla="*/ 2043311 w 4297026"/>
              <a:gd name="connsiteY23" fmla="*/ 197708 h 643523"/>
              <a:gd name="connsiteX24" fmla="*/ 2092738 w 4297026"/>
              <a:gd name="connsiteY24" fmla="*/ 172995 h 643523"/>
              <a:gd name="connsiteX25" fmla="*/ 2142165 w 4297026"/>
              <a:gd name="connsiteY25" fmla="*/ 160638 h 643523"/>
              <a:gd name="connsiteX26" fmla="*/ 2574651 w 4297026"/>
              <a:gd name="connsiteY26" fmla="*/ 135924 h 643523"/>
              <a:gd name="connsiteX27" fmla="*/ 2698219 w 4297026"/>
              <a:gd name="connsiteY27" fmla="*/ 123568 h 643523"/>
              <a:gd name="connsiteX28" fmla="*/ 2747646 w 4297026"/>
              <a:gd name="connsiteY28" fmla="*/ 111211 h 643523"/>
              <a:gd name="connsiteX29" fmla="*/ 2908284 w 4297026"/>
              <a:gd name="connsiteY29" fmla="*/ 86497 h 643523"/>
              <a:gd name="connsiteX30" fmla="*/ 2982424 w 4297026"/>
              <a:gd name="connsiteY30" fmla="*/ 61784 h 643523"/>
              <a:gd name="connsiteX31" fmla="*/ 3118349 w 4297026"/>
              <a:gd name="connsiteY31" fmla="*/ 74141 h 643523"/>
              <a:gd name="connsiteX32" fmla="*/ 3402554 w 4297026"/>
              <a:gd name="connsiteY32" fmla="*/ 98854 h 643523"/>
              <a:gd name="connsiteX33" fmla="*/ 3835041 w 4297026"/>
              <a:gd name="connsiteY33" fmla="*/ 111211 h 643523"/>
              <a:gd name="connsiteX34" fmla="*/ 4279884 w 4297026"/>
              <a:gd name="connsiteY34" fmla="*/ 111211 h 643523"/>
              <a:gd name="connsiteX35" fmla="*/ 4205743 w 4297026"/>
              <a:gd name="connsiteY35" fmla="*/ 61784 h 643523"/>
              <a:gd name="connsiteX36" fmla="*/ 4131603 w 4297026"/>
              <a:gd name="connsiteY36" fmla="*/ 0 h 643523"/>
              <a:gd name="connsiteX37" fmla="*/ 4205743 w 4297026"/>
              <a:gd name="connsiteY37" fmla="*/ 49427 h 643523"/>
              <a:gd name="connsiteX38" fmla="*/ 4242814 w 4297026"/>
              <a:gd name="connsiteY38" fmla="*/ 74141 h 643523"/>
              <a:gd name="connsiteX39" fmla="*/ 4292241 w 4297026"/>
              <a:gd name="connsiteY39" fmla="*/ 148281 h 643523"/>
              <a:gd name="connsiteX40" fmla="*/ 4242814 w 4297026"/>
              <a:gd name="connsiteY40" fmla="*/ 197708 h 643523"/>
              <a:gd name="connsiteX41" fmla="*/ 4205743 w 4297026"/>
              <a:gd name="connsiteY41" fmla="*/ 247135 h 643523"/>
              <a:gd name="connsiteX42" fmla="*/ 4181030 w 4297026"/>
              <a:gd name="connsiteY42" fmla="*/ 284205 h 643523"/>
              <a:gd name="connsiteX43" fmla="*/ 4131603 w 4297026"/>
              <a:gd name="connsiteY43" fmla="*/ 333632 h 643523"/>
              <a:gd name="connsiteX44" fmla="*/ 4094533 w 4297026"/>
              <a:gd name="connsiteY44" fmla="*/ 395416 h 643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4297026" h="643523">
                <a:moveTo>
                  <a:pt x="16803" y="518984"/>
                </a:moveTo>
                <a:cubicBezTo>
                  <a:pt x="20922" y="551935"/>
                  <a:pt x="13033" y="588809"/>
                  <a:pt x="29160" y="617838"/>
                </a:cubicBezTo>
                <a:cubicBezTo>
                  <a:pt x="37408" y="632684"/>
                  <a:pt x="62258" y="625530"/>
                  <a:pt x="78587" y="630195"/>
                </a:cubicBezTo>
                <a:cubicBezTo>
                  <a:pt x="91111" y="633773"/>
                  <a:pt x="103300" y="638432"/>
                  <a:pt x="115657" y="642551"/>
                </a:cubicBezTo>
                <a:cubicBezTo>
                  <a:pt x="128014" y="638432"/>
                  <a:pt x="143517" y="639405"/>
                  <a:pt x="152727" y="630195"/>
                </a:cubicBezTo>
                <a:cubicBezTo>
                  <a:pt x="171667" y="611255"/>
                  <a:pt x="166662" y="561115"/>
                  <a:pt x="152727" y="543697"/>
                </a:cubicBezTo>
                <a:cubicBezTo>
                  <a:pt x="144590" y="533526"/>
                  <a:pt x="128014" y="535460"/>
                  <a:pt x="115657" y="531341"/>
                </a:cubicBezTo>
                <a:cubicBezTo>
                  <a:pt x="86825" y="539579"/>
                  <a:pt x="45793" y="531104"/>
                  <a:pt x="29160" y="556054"/>
                </a:cubicBezTo>
                <a:cubicBezTo>
                  <a:pt x="-56439" y="684451"/>
                  <a:pt x="71778" y="634986"/>
                  <a:pt x="90943" y="630195"/>
                </a:cubicBezTo>
                <a:cubicBezTo>
                  <a:pt x="218138" y="545398"/>
                  <a:pt x="82801" y="626324"/>
                  <a:pt x="436933" y="593124"/>
                </a:cubicBezTo>
                <a:cubicBezTo>
                  <a:pt x="466788" y="590325"/>
                  <a:pt x="494339" y="575684"/>
                  <a:pt x="523430" y="568411"/>
                </a:cubicBezTo>
                <a:cubicBezTo>
                  <a:pt x="607326" y="547437"/>
                  <a:pt x="672974" y="536928"/>
                  <a:pt x="758208" y="518984"/>
                </a:cubicBezTo>
                <a:cubicBezTo>
                  <a:pt x="995474" y="469033"/>
                  <a:pt x="783619" y="513119"/>
                  <a:pt x="918846" y="481913"/>
                </a:cubicBezTo>
                <a:lnTo>
                  <a:pt x="1030057" y="457200"/>
                </a:lnTo>
                <a:cubicBezTo>
                  <a:pt x="1091022" y="442855"/>
                  <a:pt x="1155384" y="426242"/>
                  <a:pt x="1215408" y="407773"/>
                </a:cubicBezTo>
                <a:cubicBezTo>
                  <a:pt x="1240307" y="400112"/>
                  <a:pt x="1265833" y="393839"/>
                  <a:pt x="1289549" y="383059"/>
                </a:cubicBezTo>
                <a:cubicBezTo>
                  <a:pt x="1340089" y="360086"/>
                  <a:pt x="1340703" y="342304"/>
                  <a:pt x="1388403" y="333632"/>
                </a:cubicBezTo>
                <a:cubicBezTo>
                  <a:pt x="1421075" y="327692"/>
                  <a:pt x="1454354" y="325763"/>
                  <a:pt x="1487257" y="321276"/>
                </a:cubicBezTo>
                <a:lnTo>
                  <a:pt x="1660251" y="296562"/>
                </a:lnTo>
                <a:cubicBezTo>
                  <a:pt x="1689084" y="292443"/>
                  <a:pt x="1718493" y="291269"/>
                  <a:pt x="1746749" y="284205"/>
                </a:cubicBezTo>
                <a:cubicBezTo>
                  <a:pt x="1808635" y="268734"/>
                  <a:pt x="1809214" y="269173"/>
                  <a:pt x="1882673" y="247135"/>
                </a:cubicBezTo>
                <a:cubicBezTo>
                  <a:pt x="1895149" y="243392"/>
                  <a:pt x="1907547" y="239351"/>
                  <a:pt x="1919743" y="234778"/>
                </a:cubicBezTo>
                <a:cubicBezTo>
                  <a:pt x="1940512" y="226990"/>
                  <a:pt x="1960281" y="216439"/>
                  <a:pt x="1981527" y="210065"/>
                </a:cubicBezTo>
                <a:cubicBezTo>
                  <a:pt x="2001644" y="204030"/>
                  <a:pt x="2022716" y="201827"/>
                  <a:pt x="2043311" y="197708"/>
                </a:cubicBezTo>
                <a:cubicBezTo>
                  <a:pt x="2059787" y="189470"/>
                  <a:pt x="2075491" y="179463"/>
                  <a:pt x="2092738" y="172995"/>
                </a:cubicBezTo>
                <a:cubicBezTo>
                  <a:pt x="2108639" y="167032"/>
                  <a:pt x="2125232" y="161941"/>
                  <a:pt x="2142165" y="160638"/>
                </a:cubicBezTo>
                <a:cubicBezTo>
                  <a:pt x="2286137" y="149563"/>
                  <a:pt x="2430970" y="150291"/>
                  <a:pt x="2574651" y="135924"/>
                </a:cubicBezTo>
                <a:lnTo>
                  <a:pt x="2698219" y="123568"/>
                </a:lnTo>
                <a:cubicBezTo>
                  <a:pt x="2714695" y="119449"/>
                  <a:pt x="2730937" y="114249"/>
                  <a:pt x="2747646" y="111211"/>
                </a:cubicBezTo>
                <a:cubicBezTo>
                  <a:pt x="2776390" y="105985"/>
                  <a:pt x="2876432" y="94460"/>
                  <a:pt x="2908284" y="86497"/>
                </a:cubicBezTo>
                <a:cubicBezTo>
                  <a:pt x="2933556" y="80179"/>
                  <a:pt x="2982424" y="61784"/>
                  <a:pt x="2982424" y="61784"/>
                </a:cubicBezTo>
                <a:lnTo>
                  <a:pt x="3118349" y="74141"/>
                </a:lnTo>
                <a:cubicBezTo>
                  <a:pt x="3248522" y="87158"/>
                  <a:pt x="3252024" y="92710"/>
                  <a:pt x="3402554" y="98854"/>
                </a:cubicBezTo>
                <a:cubicBezTo>
                  <a:pt x="3546655" y="104736"/>
                  <a:pt x="3690879" y="107092"/>
                  <a:pt x="3835041" y="111211"/>
                </a:cubicBezTo>
                <a:cubicBezTo>
                  <a:pt x="3993711" y="137657"/>
                  <a:pt x="4068818" y="155183"/>
                  <a:pt x="4279884" y="111211"/>
                </a:cubicBezTo>
                <a:cubicBezTo>
                  <a:pt x="4308962" y="105153"/>
                  <a:pt x="4226745" y="82787"/>
                  <a:pt x="4205743" y="61784"/>
                </a:cubicBezTo>
                <a:cubicBezTo>
                  <a:pt x="4158172" y="14212"/>
                  <a:pt x="4183213" y="34406"/>
                  <a:pt x="4131603" y="0"/>
                </a:cubicBezTo>
                <a:lnTo>
                  <a:pt x="4205743" y="49427"/>
                </a:lnTo>
                <a:lnTo>
                  <a:pt x="4242814" y="74141"/>
                </a:lnTo>
                <a:cubicBezTo>
                  <a:pt x="4259290" y="98854"/>
                  <a:pt x="4313243" y="127279"/>
                  <a:pt x="4292241" y="148281"/>
                </a:cubicBezTo>
                <a:cubicBezTo>
                  <a:pt x="4275765" y="164757"/>
                  <a:pt x="4258157" y="180173"/>
                  <a:pt x="4242814" y="197708"/>
                </a:cubicBezTo>
                <a:cubicBezTo>
                  <a:pt x="4229252" y="213207"/>
                  <a:pt x="4217714" y="230376"/>
                  <a:pt x="4205743" y="247135"/>
                </a:cubicBezTo>
                <a:cubicBezTo>
                  <a:pt x="4197111" y="259220"/>
                  <a:pt x="4190695" y="272929"/>
                  <a:pt x="4181030" y="284205"/>
                </a:cubicBezTo>
                <a:cubicBezTo>
                  <a:pt x="4165867" y="301896"/>
                  <a:pt x="4146766" y="315941"/>
                  <a:pt x="4131603" y="333632"/>
                </a:cubicBezTo>
                <a:cubicBezTo>
                  <a:pt x="4113708" y="354509"/>
                  <a:pt x="4106133" y="372214"/>
                  <a:pt x="4094533" y="395416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6" t="5749" r="1781" b="2643"/>
          <a:stretch/>
        </p:blipFill>
        <p:spPr>
          <a:xfrm>
            <a:off x="6092062" y="4133588"/>
            <a:ext cx="2701210" cy="1741119"/>
          </a:xfrm>
          <a:prstGeom prst="rect">
            <a:avLst/>
          </a:prstGeom>
        </p:spPr>
      </p:pic>
      <p:sp>
        <p:nvSpPr>
          <p:cNvPr id="14" name="Rounded Rectangle 13"/>
          <p:cNvSpPr/>
          <p:nvPr/>
        </p:nvSpPr>
        <p:spPr>
          <a:xfrm>
            <a:off x="1175247" y="1176262"/>
            <a:ext cx="7517816" cy="469556"/>
          </a:xfrm>
          <a:prstGeom prst="roundRect">
            <a:avLst/>
          </a:pr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733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animBg="1"/>
      <p:bldP spid="7" grpId="0"/>
      <p:bldP spid="8" grpId="0" animBg="1"/>
      <p:bldP spid="10" grpId="0"/>
      <p:bldP spid="12" grpId="0"/>
      <p:bldP spid="2" grpId="0" animBg="1"/>
      <p:bldP spid="14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173" y="501041"/>
            <a:ext cx="8215046" cy="5613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096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3212758" y="2054054"/>
            <a:ext cx="5286632" cy="1754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600" dirty="0" smtClean="0">
                <a:latin typeface="+mn-lt"/>
                <a:cs typeface="Courier"/>
              </a:rPr>
              <a:t>#</a:t>
            </a:r>
            <a:r>
              <a:rPr lang="en-US" sz="3600" dirty="0">
                <a:latin typeface="+mn-lt"/>
                <a:cs typeface="Courier"/>
              </a:rPr>
              <a:t>3</a:t>
            </a:r>
            <a:r>
              <a:rPr lang="en-US" sz="3600" dirty="0" smtClean="0">
                <a:latin typeface="+mn-lt"/>
                <a:cs typeface="Courier"/>
              </a:rPr>
              <a:t>: </a:t>
            </a:r>
            <a:r>
              <a:rPr lang="en-US" sz="3600" b="1" dirty="0" err="1" smtClean="0">
                <a:latin typeface="Courier New" charset="0"/>
                <a:ea typeface="Courier New" charset="0"/>
                <a:cs typeface="Courier New" charset="0"/>
              </a:rPr>
              <a:t>GImage</a:t>
            </a:r>
            <a:r>
              <a:rPr lang="en-US" sz="3600" dirty="0" err="1" smtClean="0">
                <a:latin typeface="+mn-lt"/>
                <a:ea typeface="Courier" charset="0"/>
                <a:cs typeface="Courier" charset="0"/>
              </a:rPr>
              <a:t>s</a:t>
            </a:r>
            <a:r>
              <a:rPr lang="en-US" sz="3600" dirty="0" smtClean="0">
                <a:latin typeface="+mn-lt"/>
                <a:ea typeface="Courier" charset="0"/>
                <a:cs typeface="Courier" charset="0"/>
              </a:rPr>
              <a:t> look impressive but don’t take much extra work </a:t>
            </a:r>
            <a:endParaRPr lang="en-US" sz="3600" dirty="0" smtClean="0">
              <a:latin typeface="+mn-lt"/>
              <a:cs typeface="Courier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47346"/>
            <a:ext cx="32512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918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1922" y="171885"/>
            <a:ext cx="4445000" cy="1866900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395416" y="2148723"/>
            <a:ext cx="8254314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753591" y="3011494"/>
            <a:ext cx="737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r</a:t>
            </a:r>
            <a:r>
              <a:rPr lang="en-US" sz="2400" b="1" dirty="0" smtClean="0">
                <a:latin typeface="Courier" charset="0"/>
                <a:ea typeface="Courier" charset="0"/>
                <a:cs typeface="Courier" charset="0"/>
              </a:rPr>
              <a:t>un</a:t>
            </a:r>
            <a:endParaRPr lang="en-US" sz="24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580598" y="2937355"/>
            <a:ext cx="3138616" cy="2949878"/>
          </a:xfrm>
          <a:prstGeom prst="roundRect">
            <a:avLst>
              <a:gd name="adj" fmla="val 6933"/>
            </a:avLst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793595" y="3796627"/>
            <a:ext cx="11063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first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1" name="Freeform 10"/>
          <p:cNvSpPr/>
          <p:nvPr/>
        </p:nvSpPr>
        <p:spPr>
          <a:xfrm>
            <a:off x="1943057" y="3705842"/>
            <a:ext cx="1565191" cy="687857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6684837" y="2331874"/>
            <a:ext cx="8098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heap</a:t>
            </a:r>
            <a:endParaRPr lang="en-US" sz="2400"/>
          </a:p>
        </p:txBody>
      </p:sp>
      <p:sp>
        <p:nvSpPr>
          <p:cNvPr id="13" name="TextBox 12"/>
          <p:cNvSpPr txBox="1"/>
          <p:nvPr/>
        </p:nvSpPr>
        <p:spPr>
          <a:xfrm>
            <a:off x="1672113" y="2323635"/>
            <a:ext cx="8171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stack</a:t>
            </a:r>
            <a:endParaRPr lang="en-US" sz="2400"/>
          </a:p>
        </p:txBody>
      </p:sp>
      <p:sp>
        <p:nvSpPr>
          <p:cNvPr id="16" name="TextBox 15"/>
          <p:cNvSpPr txBox="1"/>
          <p:nvPr/>
        </p:nvSpPr>
        <p:spPr>
          <a:xfrm>
            <a:off x="708001" y="4800797"/>
            <a:ext cx="12907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second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7" name="Freeform 16"/>
          <p:cNvSpPr/>
          <p:nvPr/>
        </p:nvSpPr>
        <p:spPr>
          <a:xfrm>
            <a:off x="1970197" y="4722538"/>
            <a:ext cx="1565191" cy="687857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66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1922" y="171885"/>
            <a:ext cx="4445000" cy="1866900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395416" y="2148723"/>
            <a:ext cx="8254314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753591" y="3011494"/>
            <a:ext cx="737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r</a:t>
            </a:r>
            <a:r>
              <a:rPr lang="en-US" sz="2400" b="1" dirty="0" smtClean="0">
                <a:latin typeface="Courier" charset="0"/>
                <a:ea typeface="Courier" charset="0"/>
                <a:cs typeface="Courier" charset="0"/>
              </a:rPr>
              <a:t>un</a:t>
            </a:r>
            <a:endParaRPr lang="en-US" sz="24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580598" y="2937355"/>
            <a:ext cx="3138616" cy="2949878"/>
          </a:xfrm>
          <a:prstGeom prst="roundRect">
            <a:avLst>
              <a:gd name="adj" fmla="val 6933"/>
            </a:avLst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793595" y="3796627"/>
            <a:ext cx="11063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first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1" name="Freeform 10"/>
          <p:cNvSpPr/>
          <p:nvPr/>
        </p:nvSpPr>
        <p:spPr>
          <a:xfrm>
            <a:off x="1943057" y="3705842"/>
            <a:ext cx="1565191" cy="687857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6684837" y="2331874"/>
            <a:ext cx="8098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heap</a:t>
            </a:r>
            <a:endParaRPr lang="en-US" sz="2400"/>
          </a:p>
        </p:txBody>
      </p:sp>
      <p:sp>
        <p:nvSpPr>
          <p:cNvPr id="13" name="TextBox 12"/>
          <p:cNvSpPr txBox="1"/>
          <p:nvPr/>
        </p:nvSpPr>
        <p:spPr>
          <a:xfrm>
            <a:off x="1672113" y="2323635"/>
            <a:ext cx="8171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stack</a:t>
            </a:r>
            <a:endParaRPr lang="en-US" sz="2400"/>
          </a:p>
        </p:txBody>
      </p:sp>
      <p:sp>
        <p:nvSpPr>
          <p:cNvPr id="16" name="TextBox 15"/>
          <p:cNvSpPr txBox="1"/>
          <p:nvPr/>
        </p:nvSpPr>
        <p:spPr>
          <a:xfrm>
            <a:off x="708001" y="4800797"/>
            <a:ext cx="12907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second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7" name="Freeform 16"/>
          <p:cNvSpPr/>
          <p:nvPr/>
        </p:nvSpPr>
        <p:spPr>
          <a:xfrm>
            <a:off x="1970197" y="4722538"/>
            <a:ext cx="1565191" cy="687857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4446739" y="517292"/>
            <a:ext cx="2217108" cy="347004"/>
          </a:xfrm>
          <a:prstGeom prst="roundRect">
            <a:avLst/>
          </a:pr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6796047" y="3406911"/>
            <a:ext cx="1309816" cy="130981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592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1922" y="171885"/>
            <a:ext cx="4445000" cy="1866900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395416" y="2148723"/>
            <a:ext cx="8254314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753591" y="3011494"/>
            <a:ext cx="737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r</a:t>
            </a:r>
            <a:r>
              <a:rPr lang="en-US" sz="2400" b="1" dirty="0" smtClean="0">
                <a:latin typeface="Courier" charset="0"/>
                <a:ea typeface="Courier" charset="0"/>
                <a:cs typeface="Courier" charset="0"/>
              </a:rPr>
              <a:t>un</a:t>
            </a:r>
            <a:endParaRPr lang="en-US" sz="24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580598" y="2937355"/>
            <a:ext cx="3138616" cy="2949878"/>
          </a:xfrm>
          <a:prstGeom prst="roundRect">
            <a:avLst>
              <a:gd name="adj" fmla="val 6933"/>
            </a:avLst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793595" y="3796627"/>
            <a:ext cx="11063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first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1" name="Freeform 10"/>
          <p:cNvSpPr/>
          <p:nvPr/>
        </p:nvSpPr>
        <p:spPr>
          <a:xfrm>
            <a:off x="1943057" y="3705842"/>
            <a:ext cx="1565191" cy="687857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6684837" y="2331874"/>
            <a:ext cx="8098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heap</a:t>
            </a:r>
            <a:endParaRPr lang="en-US" sz="2400"/>
          </a:p>
        </p:txBody>
      </p:sp>
      <p:sp>
        <p:nvSpPr>
          <p:cNvPr id="13" name="TextBox 12"/>
          <p:cNvSpPr txBox="1"/>
          <p:nvPr/>
        </p:nvSpPr>
        <p:spPr>
          <a:xfrm>
            <a:off x="1672113" y="2323635"/>
            <a:ext cx="8171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stack</a:t>
            </a:r>
            <a:endParaRPr lang="en-US" sz="2400"/>
          </a:p>
        </p:txBody>
      </p:sp>
      <p:sp>
        <p:nvSpPr>
          <p:cNvPr id="16" name="TextBox 15"/>
          <p:cNvSpPr txBox="1"/>
          <p:nvPr/>
        </p:nvSpPr>
        <p:spPr>
          <a:xfrm>
            <a:off x="708001" y="4800797"/>
            <a:ext cx="12907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second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7" name="Freeform 16"/>
          <p:cNvSpPr/>
          <p:nvPr/>
        </p:nvSpPr>
        <p:spPr>
          <a:xfrm>
            <a:off x="1970197" y="4722538"/>
            <a:ext cx="1565191" cy="687857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2843408" y="517292"/>
            <a:ext cx="3820439" cy="347004"/>
          </a:xfrm>
          <a:prstGeom prst="roundRect">
            <a:avLst/>
          </a:pr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6796047" y="3406911"/>
            <a:ext cx="1309816" cy="130981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4"/>
          <p:cNvSpPr/>
          <p:nvPr/>
        </p:nvSpPr>
        <p:spPr>
          <a:xfrm>
            <a:off x="2668044" y="3006247"/>
            <a:ext cx="3920646" cy="1215024"/>
          </a:xfrm>
          <a:custGeom>
            <a:avLst/>
            <a:gdLst>
              <a:gd name="connsiteX0" fmla="*/ 12526 w 3920646"/>
              <a:gd name="connsiteY0" fmla="*/ 1002082 h 1215024"/>
              <a:gd name="connsiteX1" fmla="*/ 0 w 3920646"/>
              <a:gd name="connsiteY1" fmla="*/ 1052186 h 1215024"/>
              <a:gd name="connsiteX2" fmla="*/ 25052 w 3920646"/>
              <a:gd name="connsiteY2" fmla="*/ 1177446 h 1215024"/>
              <a:gd name="connsiteX3" fmla="*/ 50104 w 3920646"/>
              <a:gd name="connsiteY3" fmla="*/ 1215024 h 1215024"/>
              <a:gd name="connsiteX4" fmla="*/ 187890 w 3920646"/>
              <a:gd name="connsiteY4" fmla="*/ 1164920 h 1215024"/>
              <a:gd name="connsiteX5" fmla="*/ 200416 w 3920646"/>
              <a:gd name="connsiteY5" fmla="*/ 1127342 h 1215024"/>
              <a:gd name="connsiteX6" fmla="*/ 225468 w 3920646"/>
              <a:gd name="connsiteY6" fmla="*/ 1089764 h 1215024"/>
              <a:gd name="connsiteX7" fmla="*/ 388307 w 3920646"/>
              <a:gd name="connsiteY7" fmla="*/ 1077238 h 1215024"/>
              <a:gd name="connsiteX8" fmla="*/ 425885 w 3920646"/>
              <a:gd name="connsiteY8" fmla="*/ 1064712 h 1215024"/>
              <a:gd name="connsiteX9" fmla="*/ 488515 w 3920646"/>
              <a:gd name="connsiteY9" fmla="*/ 1052186 h 1215024"/>
              <a:gd name="connsiteX10" fmla="*/ 538619 w 3920646"/>
              <a:gd name="connsiteY10" fmla="*/ 1039660 h 1215024"/>
              <a:gd name="connsiteX11" fmla="*/ 576197 w 3920646"/>
              <a:gd name="connsiteY11" fmla="*/ 1014608 h 1215024"/>
              <a:gd name="connsiteX12" fmla="*/ 626301 w 3920646"/>
              <a:gd name="connsiteY12" fmla="*/ 1002082 h 1215024"/>
              <a:gd name="connsiteX13" fmla="*/ 713983 w 3920646"/>
              <a:gd name="connsiteY13" fmla="*/ 977030 h 1215024"/>
              <a:gd name="connsiteX14" fmla="*/ 851770 w 3920646"/>
              <a:gd name="connsiteY14" fmla="*/ 951978 h 1215024"/>
              <a:gd name="connsiteX15" fmla="*/ 914400 w 3920646"/>
              <a:gd name="connsiteY15" fmla="*/ 926926 h 1215024"/>
              <a:gd name="connsiteX16" fmla="*/ 951978 w 3920646"/>
              <a:gd name="connsiteY16" fmla="*/ 914400 h 1215024"/>
              <a:gd name="connsiteX17" fmla="*/ 1052186 w 3920646"/>
              <a:gd name="connsiteY17" fmla="*/ 864295 h 1215024"/>
              <a:gd name="connsiteX18" fmla="*/ 1152394 w 3920646"/>
              <a:gd name="connsiteY18" fmla="*/ 826717 h 1215024"/>
              <a:gd name="connsiteX19" fmla="*/ 1189972 w 3920646"/>
              <a:gd name="connsiteY19" fmla="*/ 814191 h 1215024"/>
              <a:gd name="connsiteX20" fmla="*/ 1340285 w 3920646"/>
              <a:gd name="connsiteY20" fmla="*/ 726509 h 1215024"/>
              <a:gd name="connsiteX21" fmla="*/ 1390389 w 3920646"/>
              <a:gd name="connsiteY21" fmla="*/ 651353 h 1215024"/>
              <a:gd name="connsiteX22" fmla="*/ 1465545 w 3920646"/>
              <a:gd name="connsiteY22" fmla="*/ 538619 h 1215024"/>
              <a:gd name="connsiteX23" fmla="*/ 1490597 w 3920646"/>
              <a:gd name="connsiteY23" fmla="*/ 501041 h 1215024"/>
              <a:gd name="connsiteX24" fmla="*/ 1565753 w 3920646"/>
              <a:gd name="connsiteY24" fmla="*/ 413358 h 1215024"/>
              <a:gd name="connsiteX25" fmla="*/ 1590805 w 3920646"/>
              <a:gd name="connsiteY25" fmla="*/ 375780 h 1215024"/>
              <a:gd name="connsiteX26" fmla="*/ 1640909 w 3920646"/>
              <a:gd name="connsiteY26" fmla="*/ 325676 h 1215024"/>
              <a:gd name="connsiteX27" fmla="*/ 1728592 w 3920646"/>
              <a:gd name="connsiteY27" fmla="*/ 212942 h 1215024"/>
              <a:gd name="connsiteX28" fmla="*/ 1878904 w 3920646"/>
              <a:gd name="connsiteY28" fmla="*/ 112734 h 1215024"/>
              <a:gd name="connsiteX29" fmla="*/ 1916482 w 3920646"/>
              <a:gd name="connsiteY29" fmla="*/ 87682 h 1215024"/>
              <a:gd name="connsiteX30" fmla="*/ 1954060 w 3920646"/>
              <a:gd name="connsiteY30" fmla="*/ 75156 h 1215024"/>
              <a:gd name="connsiteX31" fmla="*/ 2066794 w 3920646"/>
              <a:gd name="connsiteY31" fmla="*/ 25052 h 1215024"/>
              <a:gd name="connsiteX32" fmla="*/ 2417523 w 3920646"/>
              <a:gd name="connsiteY32" fmla="*/ 0 h 1215024"/>
              <a:gd name="connsiteX33" fmla="*/ 2906038 w 3920646"/>
              <a:gd name="connsiteY33" fmla="*/ 12526 h 1215024"/>
              <a:gd name="connsiteX34" fmla="*/ 2943616 w 3920646"/>
              <a:gd name="connsiteY34" fmla="*/ 25052 h 1215024"/>
              <a:gd name="connsiteX35" fmla="*/ 3031298 w 3920646"/>
              <a:gd name="connsiteY35" fmla="*/ 37578 h 1215024"/>
              <a:gd name="connsiteX36" fmla="*/ 3118981 w 3920646"/>
              <a:gd name="connsiteY36" fmla="*/ 62630 h 1215024"/>
              <a:gd name="connsiteX37" fmla="*/ 3219189 w 3920646"/>
              <a:gd name="connsiteY37" fmla="*/ 87682 h 1215024"/>
              <a:gd name="connsiteX38" fmla="*/ 3269293 w 3920646"/>
              <a:gd name="connsiteY38" fmla="*/ 112734 h 1215024"/>
              <a:gd name="connsiteX39" fmla="*/ 3356975 w 3920646"/>
              <a:gd name="connsiteY39" fmla="*/ 137786 h 1215024"/>
              <a:gd name="connsiteX40" fmla="*/ 3394553 w 3920646"/>
              <a:gd name="connsiteY40" fmla="*/ 162838 h 1215024"/>
              <a:gd name="connsiteX41" fmla="*/ 3469709 w 3920646"/>
              <a:gd name="connsiteY41" fmla="*/ 187890 h 1215024"/>
              <a:gd name="connsiteX42" fmla="*/ 3544866 w 3920646"/>
              <a:gd name="connsiteY42" fmla="*/ 225468 h 1215024"/>
              <a:gd name="connsiteX43" fmla="*/ 3582444 w 3920646"/>
              <a:gd name="connsiteY43" fmla="*/ 250520 h 1215024"/>
              <a:gd name="connsiteX44" fmla="*/ 3620022 w 3920646"/>
              <a:gd name="connsiteY44" fmla="*/ 263046 h 1215024"/>
              <a:gd name="connsiteX45" fmla="*/ 3657600 w 3920646"/>
              <a:gd name="connsiteY45" fmla="*/ 288098 h 1215024"/>
              <a:gd name="connsiteX46" fmla="*/ 3695178 w 3920646"/>
              <a:gd name="connsiteY46" fmla="*/ 300624 h 1215024"/>
              <a:gd name="connsiteX47" fmla="*/ 3732756 w 3920646"/>
              <a:gd name="connsiteY47" fmla="*/ 325676 h 1215024"/>
              <a:gd name="connsiteX48" fmla="*/ 3807912 w 3920646"/>
              <a:gd name="connsiteY48" fmla="*/ 350728 h 1215024"/>
              <a:gd name="connsiteX49" fmla="*/ 3845490 w 3920646"/>
              <a:gd name="connsiteY49" fmla="*/ 363254 h 1215024"/>
              <a:gd name="connsiteX50" fmla="*/ 3920646 w 3920646"/>
              <a:gd name="connsiteY50" fmla="*/ 400832 h 1215024"/>
              <a:gd name="connsiteX51" fmla="*/ 3895594 w 3920646"/>
              <a:gd name="connsiteY51" fmla="*/ 363254 h 1215024"/>
              <a:gd name="connsiteX52" fmla="*/ 3883068 w 3920646"/>
              <a:gd name="connsiteY52" fmla="*/ 250520 h 1215024"/>
              <a:gd name="connsiteX53" fmla="*/ 3858016 w 3920646"/>
              <a:gd name="connsiteY53" fmla="*/ 175364 h 1215024"/>
              <a:gd name="connsiteX54" fmla="*/ 3845490 w 3920646"/>
              <a:gd name="connsiteY54" fmla="*/ 137786 h 1215024"/>
              <a:gd name="connsiteX55" fmla="*/ 3870542 w 3920646"/>
              <a:gd name="connsiteY55" fmla="*/ 175364 h 1215024"/>
              <a:gd name="connsiteX56" fmla="*/ 3883068 w 3920646"/>
              <a:gd name="connsiteY56" fmla="*/ 212942 h 1215024"/>
              <a:gd name="connsiteX57" fmla="*/ 3895594 w 3920646"/>
              <a:gd name="connsiteY57" fmla="*/ 300624 h 1215024"/>
              <a:gd name="connsiteX58" fmla="*/ 3920646 w 3920646"/>
              <a:gd name="connsiteY58" fmla="*/ 388306 h 1215024"/>
              <a:gd name="connsiteX59" fmla="*/ 3908120 w 3920646"/>
              <a:gd name="connsiteY59" fmla="*/ 488515 h 1215024"/>
              <a:gd name="connsiteX60" fmla="*/ 3832964 w 3920646"/>
              <a:gd name="connsiteY60" fmla="*/ 513567 h 1215024"/>
              <a:gd name="connsiteX61" fmla="*/ 3757808 w 3920646"/>
              <a:gd name="connsiteY61" fmla="*/ 563671 h 1215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</a:cxnLst>
            <a:rect l="l" t="t" r="r" b="b"/>
            <a:pathLst>
              <a:path w="3920646" h="1215024">
                <a:moveTo>
                  <a:pt x="12526" y="1002082"/>
                </a:moveTo>
                <a:cubicBezTo>
                  <a:pt x="8351" y="1018783"/>
                  <a:pt x="0" y="1034971"/>
                  <a:pt x="0" y="1052186"/>
                </a:cubicBezTo>
                <a:cubicBezTo>
                  <a:pt x="0" y="1075267"/>
                  <a:pt x="9627" y="1146595"/>
                  <a:pt x="25052" y="1177446"/>
                </a:cubicBezTo>
                <a:cubicBezTo>
                  <a:pt x="31785" y="1190911"/>
                  <a:pt x="41753" y="1202498"/>
                  <a:pt x="50104" y="1215024"/>
                </a:cubicBezTo>
                <a:cubicBezTo>
                  <a:pt x="125474" y="1205603"/>
                  <a:pt x="148829" y="1223511"/>
                  <a:pt x="187890" y="1164920"/>
                </a:cubicBezTo>
                <a:cubicBezTo>
                  <a:pt x="195214" y="1153934"/>
                  <a:pt x="196241" y="1139868"/>
                  <a:pt x="200416" y="1127342"/>
                </a:cubicBezTo>
                <a:cubicBezTo>
                  <a:pt x="184688" y="1064429"/>
                  <a:pt x="171558" y="1071794"/>
                  <a:pt x="225468" y="1089764"/>
                </a:cubicBezTo>
                <a:cubicBezTo>
                  <a:pt x="279748" y="1085589"/>
                  <a:pt x="334287" y="1083990"/>
                  <a:pt x="388307" y="1077238"/>
                </a:cubicBezTo>
                <a:cubicBezTo>
                  <a:pt x="401409" y="1075600"/>
                  <a:pt x="413076" y="1067914"/>
                  <a:pt x="425885" y="1064712"/>
                </a:cubicBezTo>
                <a:cubicBezTo>
                  <a:pt x="446539" y="1059548"/>
                  <a:pt x="467732" y="1056804"/>
                  <a:pt x="488515" y="1052186"/>
                </a:cubicBezTo>
                <a:cubicBezTo>
                  <a:pt x="505320" y="1048451"/>
                  <a:pt x="521918" y="1043835"/>
                  <a:pt x="538619" y="1039660"/>
                </a:cubicBezTo>
                <a:cubicBezTo>
                  <a:pt x="551145" y="1031309"/>
                  <a:pt x="562360" y="1020538"/>
                  <a:pt x="576197" y="1014608"/>
                </a:cubicBezTo>
                <a:cubicBezTo>
                  <a:pt x="592020" y="1007827"/>
                  <a:pt x="609748" y="1006811"/>
                  <a:pt x="626301" y="1002082"/>
                </a:cubicBezTo>
                <a:cubicBezTo>
                  <a:pt x="673253" y="988667"/>
                  <a:pt x="660141" y="986819"/>
                  <a:pt x="713983" y="977030"/>
                </a:cubicBezTo>
                <a:cubicBezTo>
                  <a:pt x="771360" y="966598"/>
                  <a:pt x="800631" y="969024"/>
                  <a:pt x="851770" y="951978"/>
                </a:cubicBezTo>
                <a:cubicBezTo>
                  <a:pt x="873101" y="944868"/>
                  <a:pt x="893347" y="934821"/>
                  <a:pt x="914400" y="926926"/>
                </a:cubicBezTo>
                <a:cubicBezTo>
                  <a:pt x="926763" y="922290"/>
                  <a:pt x="939958" y="919864"/>
                  <a:pt x="951978" y="914400"/>
                </a:cubicBezTo>
                <a:cubicBezTo>
                  <a:pt x="985976" y="898946"/>
                  <a:pt x="1015956" y="873353"/>
                  <a:pt x="1052186" y="864295"/>
                </a:cubicBezTo>
                <a:cubicBezTo>
                  <a:pt x="1144561" y="841201"/>
                  <a:pt x="1060691" y="866018"/>
                  <a:pt x="1152394" y="826717"/>
                </a:cubicBezTo>
                <a:cubicBezTo>
                  <a:pt x="1164530" y="821516"/>
                  <a:pt x="1177952" y="819655"/>
                  <a:pt x="1189972" y="814191"/>
                </a:cubicBezTo>
                <a:cubicBezTo>
                  <a:pt x="1290565" y="768467"/>
                  <a:pt x="1270528" y="778827"/>
                  <a:pt x="1340285" y="726509"/>
                </a:cubicBezTo>
                <a:cubicBezTo>
                  <a:pt x="1364241" y="654642"/>
                  <a:pt x="1335656" y="721724"/>
                  <a:pt x="1390389" y="651353"/>
                </a:cubicBezTo>
                <a:lnTo>
                  <a:pt x="1465545" y="538619"/>
                </a:lnTo>
                <a:cubicBezTo>
                  <a:pt x="1473896" y="526093"/>
                  <a:pt x="1481564" y="513085"/>
                  <a:pt x="1490597" y="501041"/>
                </a:cubicBezTo>
                <a:cubicBezTo>
                  <a:pt x="1631333" y="313393"/>
                  <a:pt x="1434898" y="570386"/>
                  <a:pt x="1565753" y="413358"/>
                </a:cubicBezTo>
                <a:cubicBezTo>
                  <a:pt x="1575391" y="401793"/>
                  <a:pt x="1581008" y="387210"/>
                  <a:pt x="1590805" y="375780"/>
                </a:cubicBezTo>
                <a:cubicBezTo>
                  <a:pt x="1606176" y="357847"/>
                  <a:pt x="1626154" y="344119"/>
                  <a:pt x="1640909" y="325676"/>
                </a:cubicBezTo>
                <a:cubicBezTo>
                  <a:pt x="1693405" y="260056"/>
                  <a:pt x="1674098" y="257528"/>
                  <a:pt x="1728592" y="212942"/>
                </a:cubicBezTo>
                <a:cubicBezTo>
                  <a:pt x="1868526" y="98451"/>
                  <a:pt x="1780369" y="169040"/>
                  <a:pt x="1878904" y="112734"/>
                </a:cubicBezTo>
                <a:cubicBezTo>
                  <a:pt x="1891975" y="105265"/>
                  <a:pt x="1903017" y="94415"/>
                  <a:pt x="1916482" y="87682"/>
                </a:cubicBezTo>
                <a:cubicBezTo>
                  <a:pt x="1928292" y="81777"/>
                  <a:pt x="1942250" y="81061"/>
                  <a:pt x="1954060" y="75156"/>
                </a:cubicBezTo>
                <a:cubicBezTo>
                  <a:pt x="2014207" y="45083"/>
                  <a:pt x="1976310" y="37978"/>
                  <a:pt x="2066794" y="25052"/>
                </a:cubicBezTo>
                <a:cubicBezTo>
                  <a:pt x="2241376" y="112"/>
                  <a:pt x="2124986" y="13930"/>
                  <a:pt x="2417523" y="0"/>
                </a:cubicBezTo>
                <a:cubicBezTo>
                  <a:pt x="2580361" y="4175"/>
                  <a:pt x="2743331" y="4778"/>
                  <a:pt x="2906038" y="12526"/>
                </a:cubicBezTo>
                <a:cubicBezTo>
                  <a:pt x="2919227" y="13154"/>
                  <a:pt x="2930669" y="22463"/>
                  <a:pt x="2943616" y="25052"/>
                </a:cubicBezTo>
                <a:cubicBezTo>
                  <a:pt x="2972567" y="30842"/>
                  <a:pt x="3002250" y="32297"/>
                  <a:pt x="3031298" y="37578"/>
                </a:cubicBezTo>
                <a:cubicBezTo>
                  <a:pt x="3093890" y="48958"/>
                  <a:pt x="3065318" y="47995"/>
                  <a:pt x="3118981" y="62630"/>
                </a:cubicBezTo>
                <a:cubicBezTo>
                  <a:pt x="3152198" y="71689"/>
                  <a:pt x="3188393" y="72284"/>
                  <a:pt x="3219189" y="87682"/>
                </a:cubicBezTo>
                <a:cubicBezTo>
                  <a:pt x="3235890" y="96033"/>
                  <a:pt x="3252130" y="105378"/>
                  <a:pt x="3269293" y="112734"/>
                </a:cubicBezTo>
                <a:cubicBezTo>
                  <a:pt x="3294451" y="123516"/>
                  <a:pt x="3331550" y="131430"/>
                  <a:pt x="3356975" y="137786"/>
                </a:cubicBezTo>
                <a:cubicBezTo>
                  <a:pt x="3369501" y="146137"/>
                  <a:pt x="3380796" y="156724"/>
                  <a:pt x="3394553" y="162838"/>
                </a:cubicBezTo>
                <a:cubicBezTo>
                  <a:pt x="3418684" y="173563"/>
                  <a:pt x="3447737" y="173242"/>
                  <a:pt x="3469709" y="187890"/>
                </a:cubicBezTo>
                <a:cubicBezTo>
                  <a:pt x="3577411" y="259689"/>
                  <a:pt x="3441140" y="173605"/>
                  <a:pt x="3544866" y="225468"/>
                </a:cubicBezTo>
                <a:cubicBezTo>
                  <a:pt x="3558331" y="232201"/>
                  <a:pt x="3568979" y="243787"/>
                  <a:pt x="3582444" y="250520"/>
                </a:cubicBezTo>
                <a:cubicBezTo>
                  <a:pt x="3594254" y="256425"/>
                  <a:pt x="3608212" y="257141"/>
                  <a:pt x="3620022" y="263046"/>
                </a:cubicBezTo>
                <a:cubicBezTo>
                  <a:pt x="3633487" y="269779"/>
                  <a:pt x="3644135" y="281365"/>
                  <a:pt x="3657600" y="288098"/>
                </a:cubicBezTo>
                <a:cubicBezTo>
                  <a:pt x="3669410" y="294003"/>
                  <a:pt x="3683368" y="294719"/>
                  <a:pt x="3695178" y="300624"/>
                </a:cubicBezTo>
                <a:cubicBezTo>
                  <a:pt x="3708643" y="307357"/>
                  <a:pt x="3718999" y="319562"/>
                  <a:pt x="3732756" y="325676"/>
                </a:cubicBezTo>
                <a:cubicBezTo>
                  <a:pt x="3756887" y="336401"/>
                  <a:pt x="3782860" y="342377"/>
                  <a:pt x="3807912" y="350728"/>
                </a:cubicBezTo>
                <a:cubicBezTo>
                  <a:pt x="3820438" y="354903"/>
                  <a:pt x="3834504" y="355930"/>
                  <a:pt x="3845490" y="363254"/>
                </a:cubicBezTo>
                <a:cubicBezTo>
                  <a:pt x="3894054" y="395630"/>
                  <a:pt x="3868786" y="383545"/>
                  <a:pt x="3920646" y="400832"/>
                </a:cubicBezTo>
                <a:cubicBezTo>
                  <a:pt x="3912295" y="388306"/>
                  <a:pt x="3899245" y="377859"/>
                  <a:pt x="3895594" y="363254"/>
                </a:cubicBezTo>
                <a:cubicBezTo>
                  <a:pt x="3886424" y="326574"/>
                  <a:pt x="3890483" y="287595"/>
                  <a:pt x="3883068" y="250520"/>
                </a:cubicBezTo>
                <a:cubicBezTo>
                  <a:pt x="3877889" y="224626"/>
                  <a:pt x="3866367" y="200416"/>
                  <a:pt x="3858016" y="175364"/>
                </a:cubicBezTo>
                <a:cubicBezTo>
                  <a:pt x="3853841" y="162838"/>
                  <a:pt x="3838166" y="126800"/>
                  <a:pt x="3845490" y="137786"/>
                </a:cubicBezTo>
                <a:cubicBezTo>
                  <a:pt x="3853841" y="150312"/>
                  <a:pt x="3863809" y="161899"/>
                  <a:pt x="3870542" y="175364"/>
                </a:cubicBezTo>
                <a:cubicBezTo>
                  <a:pt x="3876447" y="187174"/>
                  <a:pt x="3878893" y="200416"/>
                  <a:pt x="3883068" y="212942"/>
                </a:cubicBezTo>
                <a:cubicBezTo>
                  <a:pt x="3887243" y="242169"/>
                  <a:pt x="3890313" y="271576"/>
                  <a:pt x="3895594" y="300624"/>
                </a:cubicBezTo>
                <a:cubicBezTo>
                  <a:pt x="3901885" y="335226"/>
                  <a:pt x="3909914" y="356110"/>
                  <a:pt x="3920646" y="388306"/>
                </a:cubicBezTo>
                <a:cubicBezTo>
                  <a:pt x="3916471" y="421709"/>
                  <a:pt x="3927424" y="460937"/>
                  <a:pt x="3908120" y="488515"/>
                </a:cubicBezTo>
                <a:cubicBezTo>
                  <a:pt x="3892977" y="510149"/>
                  <a:pt x="3854936" y="498919"/>
                  <a:pt x="3832964" y="513567"/>
                </a:cubicBezTo>
                <a:lnTo>
                  <a:pt x="3757808" y="563671"/>
                </a:ln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180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1922" y="171885"/>
            <a:ext cx="4445000" cy="1866900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395416" y="2148723"/>
            <a:ext cx="8254314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753591" y="3011494"/>
            <a:ext cx="737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r</a:t>
            </a:r>
            <a:r>
              <a:rPr lang="en-US" sz="2400" b="1" dirty="0" smtClean="0">
                <a:latin typeface="Courier" charset="0"/>
                <a:ea typeface="Courier" charset="0"/>
                <a:cs typeface="Courier" charset="0"/>
              </a:rPr>
              <a:t>un</a:t>
            </a:r>
            <a:endParaRPr lang="en-US" sz="24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580598" y="2937355"/>
            <a:ext cx="3138616" cy="2949878"/>
          </a:xfrm>
          <a:prstGeom prst="roundRect">
            <a:avLst>
              <a:gd name="adj" fmla="val 6933"/>
            </a:avLst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793595" y="3796627"/>
            <a:ext cx="11063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first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1" name="Freeform 10"/>
          <p:cNvSpPr/>
          <p:nvPr/>
        </p:nvSpPr>
        <p:spPr>
          <a:xfrm>
            <a:off x="1943057" y="3705842"/>
            <a:ext cx="1565191" cy="687857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6684837" y="2331874"/>
            <a:ext cx="8098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heap</a:t>
            </a:r>
            <a:endParaRPr lang="en-US" sz="2400"/>
          </a:p>
        </p:txBody>
      </p:sp>
      <p:sp>
        <p:nvSpPr>
          <p:cNvPr id="13" name="TextBox 12"/>
          <p:cNvSpPr txBox="1"/>
          <p:nvPr/>
        </p:nvSpPr>
        <p:spPr>
          <a:xfrm>
            <a:off x="1672113" y="2323635"/>
            <a:ext cx="8171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stack</a:t>
            </a:r>
            <a:endParaRPr lang="en-US" sz="2400"/>
          </a:p>
        </p:txBody>
      </p:sp>
      <p:sp>
        <p:nvSpPr>
          <p:cNvPr id="16" name="TextBox 15"/>
          <p:cNvSpPr txBox="1"/>
          <p:nvPr/>
        </p:nvSpPr>
        <p:spPr>
          <a:xfrm>
            <a:off x="708001" y="4800797"/>
            <a:ext cx="12907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second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7" name="Freeform 16"/>
          <p:cNvSpPr/>
          <p:nvPr/>
        </p:nvSpPr>
        <p:spPr>
          <a:xfrm>
            <a:off x="1970197" y="4722538"/>
            <a:ext cx="1565191" cy="687857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2843408" y="517292"/>
            <a:ext cx="3820439" cy="347004"/>
          </a:xfrm>
          <a:prstGeom prst="roundRect">
            <a:avLst/>
          </a:pr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6796047" y="3406911"/>
            <a:ext cx="1309816" cy="130981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4"/>
          <p:cNvSpPr/>
          <p:nvPr/>
        </p:nvSpPr>
        <p:spPr>
          <a:xfrm>
            <a:off x="2668044" y="3006247"/>
            <a:ext cx="3920646" cy="1215024"/>
          </a:xfrm>
          <a:custGeom>
            <a:avLst/>
            <a:gdLst>
              <a:gd name="connsiteX0" fmla="*/ 12526 w 3920646"/>
              <a:gd name="connsiteY0" fmla="*/ 1002082 h 1215024"/>
              <a:gd name="connsiteX1" fmla="*/ 0 w 3920646"/>
              <a:gd name="connsiteY1" fmla="*/ 1052186 h 1215024"/>
              <a:gd name="connsiteX2" fmla="*/ 25052 w 3920646"/>
              <a:gd name="connsiteY2" fmla="*/ 1177446 h 1215024"/>
              <a:gd name="connsiteX3" fmla="*/ 50104 w 3920646"/>
              <a:gd name="connsiteY3" fmla="*/ 1215024 h 1215024"/>
              <a:gd name="connsiteX4" fmla="*/ 187890 w 3920646"/>
              <a:gd name="connsiteY4" fmla="*/ 1164920 h 1215024"/>
              <a:gd name="connsiteX5" fmla="*/ 200416 w 3920646"/>
              <a:gd name="connsiteY5" fmla="*/ 1127342 h 1215024"/>
              <a:gd name="connsiteX6" fmla="*/ 225468 w 3920646"/>
              <a:gd name="connsiteY6" fmla="*/ 1089764 h 1215024"/>
              <a:gd name="connsiteX7" fmla="*/ 388307 w 3920646"/>
              <a:gd name="connsiteY7" fmla="*/ 1077238 h 1215024"/>
              <a:gd name="connsiteX8" fmla="*/ 425885 w 3920646"/>
              <a:gd name="connsiteY8" fmla="*/ 1064712 h 1215024"/>
              <a:gd name="connsiteX9" fmla="*/ 488515 w 3920646"/>
              <a:gd name="connsiteY9" fmla="*/ 1052186 h 1215024"/>
              <a:gd name="connsiteX10" fmla="*/ 538619 w 3920646"/>
              <a:gd name="connsiteY10" fmla="*/ 1039660 h 1215024"/>
              <a:gd name="connsiteX11" fmla="*/ 576197 w 3920646"/>
              <a:gd name="connsiteY11" fmla="*/ 1014608 h 1215024"/>
              <a:gd name="connsiteX12" fmla="*/ 626301 w 3920646"/>
              <a:gd name="connsiteY12" fmla="*/ 1002082 h 1215024"/>
              <a:gd name="connsiteX13" fmla="*/ 713983 w 3920646"/>
              <a:gd name="connsiteY13" fmla="*/ 977030 h 1215024"/>
              <a:gd name="connsiteX14" fmla="*/ 851770 w 3920646"/>
              <a:gd name="connsiteY14" fmla="*/ 951978 h 1215024"/>
              <a:gd name="connsiteX15" fmla="*/ 914400 w 3920646"/>
              <a:gd name="connsiteY15" fmla="*/ 926926 h 1215024"/>
              <a:gd name="connsiteX16" fmla="*/ 951978 w 3920646"/>
              <a:gd name="connsiteY16" fmla="*/ 914400 h 1215024"/>
              <a:gd name="connsiteX17" fmla="*/ 1052186 w 3920646"/>
              <a:gd name="connsiteY17" fmla="*/ 864295 h 1215024"/>
              <a:gd name="connsiteX18" fmla="*/ 1152394 w 3920646"/>
              <a:gd name="connsiteY18" fmla="*/ 826717 h 1215024"/>
              <a:gd name="connsiteX19" fmla="*/ 1189972 w 3920646"/>
              <a:gd name="connsiteY19" fmla="*/ 814191 h 1215024"/>
              <a:gd name="connsiteX20" fmla="*/ 1340285 w 3920646"/>
              <a:gd name="connsiteY20" fmla="*/ 726509 h 1215024"/>
              <a:gd name="connsiteX21" fmla="*/ 1390389 w 3920646"/>
              <a:gd name="connsiteY21" fmla="*/ 651353 h 1215024"/>
              <a:gd name="connsiteX22" fmla="*/ 1465545 w 3920646"/>
              <a:gd name="connsiteY22" fmla="*/ 538619 h 1215024"/>
              <a:gd name="connsiteX23" fmla="*/ 1490597 w 3920646"/>
              <a:gd name="connsiteY23" fmla="*/ 501041 h 1215024"/>
              <a:gd name="connsiteX24" fmla="*/ 1565753 w 3920646"/>
              <a:gd name="connsiteY24" fmla="*/ 413358 h 1215024"/>
              <a:gd name="connsiteX25" fmla="*/ 1590805 w 3920646"/>
              <a:gd name="connsiteY25" fmla="*/ 375780 h 1215024"/>
              <a:gd name="connsiteX26" fmla="*/ 1640909 w 3920646"/>
              <a:gd name="connsiteY26" fmla="*/ 325676 h 1215024"/>
              <a:gd name="connsiteX27" fmla="*/ 1728592 w 3920646"/>
              <a:gd name="connsiteY27" fmla="*/ 212942 h 1215024"/>
              <a:gd name="connsiteX28" fmla="*/ 1878904 w 3920646"/>
              <a:gd name="connsiteY28" fmla="*/ 112734 h 1215024"/>
              <a:gd name="connsiteX29" fmla="*/ 1916482 w 3920646"/>
              <a:gd name="connsiteY29" fmla="*/ 87682 h 1215024"/>
              <a:gd name="connsiteX30" fmla="*/ 1954060 w 3920646"/>
              <a:gd name="connsiteY30" fmla="*/ 75156 h 1215024"/>
              <a:gd name="connsiteX31" fmla="*/ 2066794 w 3920646"/>
              <a:gd name="connsiteY31" fmla="*/ 25052 h 1215024"/>
              <a:gd name="connsiteX32" fmla="*/ 2417523 w 3920646"/>
              <a:gd name="connsiteY32" fmla="*/ 0 h 1215024"/>
              <a:gd name="connsiteX33" fmla="*/ 2906038 w 3920646"/>
              <a:gd name="connsiteY33" fmla="*/ 12526 h 1215024"/>
              <a:gd name="connsiteX34" fmla="*/ 2943616 w 3920646"/>
              <a:gd name="connsiteY34" fmla="*/ 25052 h 1215024"/>
              <a:gd name="connsiteX35" fmla="*/ 3031298 w 3920646"/>
              <a:gd name="connsiteY35" fmla="*/ 37578 h 1215024"/>
              <a:gd name="connsiteX36" fmla="*/ 3118981 w 3920646"/>
              <a:gd name="connsiteY36" fmla="*/ 62630 h 1215024"/>
              <a:gd name="connsiteX37" fmla="*/ 3219189 w 3920646"/>
              <a:gd name="connsiteY37" fmla="*/ 87682 h 1215024"/>
              <a:gd name="connsiteX38" fmla="*/ 3269293 w 3920646"/>
              <a:gd name="connsiteY38" fmla="*/ 112734 h 1215024"/>
              <a:gd name="connsiteX39" fmla="*/ 3356975 w 3920646"/>
              <a:gd name="connsiteY39" fmla="*/ 137786 h 1215024"/>
              <a:gd name="connsiteX40" fmla="*/ 3394553 w 3920646"/>
              <a:gd name="connsiteY40" fmla="*/ 162838 h 1215024"/>
              <a:gd name="connsiteX41" fmla="*/ 3469709 w 3920646"/>
              <a:gd name="connsiteY41" fmla="*/ 187890 h 1215024"/>
              <a:gd name="connsiteX42" fmla="*/ 3544866 w 3920646"/>
              <a:gd name="connsiteY42" fmla="*/ 225468 h 1215024"/>
              <a:gd name="connsiteX43" fmla="*/ 3582444 w 3920646"/>
              <a:gd name="connsiteY43" fmla="*/ 250520 h 1215024"/>
              <a:gd name="connsiteX44" fmla="*/ 3620022 w 3920646"/>
              <a:gd name="connsiteY44" fmla="*/ 263046 h 1215024"/>
              <a:gd name="connsiteX45" fmla="*/ 3657600 w 3920646"/>
              <a:gd name="connsiteY45" fmla="*/ 288098 h 1215024"/>
              <a:gd name="connsiteX46" fmla="*/ 3695178 w 3920646"/>
              <a:gd name="connsiteY46" fmla="*/ 300624 h 1215024"/>
              <a:gd name="connsiteX47" fmla="*/ 3732756 w 3920646"/>
              <a:gd name="connsiteY47" fmla="*/ 325676 h 1215024"/>
              <a:gd name="connsiteX48" fmla="*/ 3807912 w 3920646"/>
              <a:gd name="connsiteY48" fmla="*/ 350728 h 1215024"/>
              <a:gd name="connsiteX49" fmla="*/ 3845490 w 3920646"/>
              <a:gd name="connsiteY49" fmla="*/ 363254 h 1215024"/>
              <a:gd name="connsiteX50" fmla="*/ 3920646 w 3920646"/>
              <a:gd name="connsiteY50" fmla="*/ 400832 h 1215024"/>
              <a:gd name="connsiteX51" fmla="*/ 3895594 w 3920646"/>
              <a:gd name="connsiteY51" fmla="*/ 363254 h 1215024"/>
              <a:gd name="connsiteX52" fmla="*/ 3883068 w 3920646"/>
              <a:gd name="connsiteY52" fmla="*/ 250520 h 1215024"/>
              <a:gd name="connsiteX53" fmla="*/ 3858016 w 3920646"/>
              <a:gd name="connsiteY53" fmla="*/ 175364 h 1215024"/>
              <a:gd name="connsiteX54" fmla="*/ 3845490 w 3920646"/>
              <a:gd name="connsiteY54" fmla="*/ 137786 h 1215024"/>
              <a:gd name="connsiteX55" fmla="*/ 3870542 w 3920646"/>
              <a:gd name="connsiteY55" fmla="*/ 175364 h 1215024"/>
              <a:gd name="connsiteX56" fmla="*/ 3883068 w 3920646"/>
              <a:gd name="connsiteY56" fmla="*/ 212942 h 1215024"/>
              <a:gd name="connsiteX57" fmla="*/ 3895594 w 3920646"/>
              <a:gd name="connsiteY57" fmla="*/ 300624 h 1215024"/>
              <a:gd name="connsiteX58" fmla="*/ 3920646 w 3920646"/>
              <a:gd name="connsiteY58" fmla="*/ 388306 h 1215024"/>
              <a:gd name="connsiteX59" fmla="*/ 3908120 w 3920646"/>
              <a:gd name="connsiteY59" fmla="*/ 488515 h 1215024"/>
              <a:gd name="connsiteX60" fmla="*/ 3832964 w 3920646"/>
              <a:gd name="connsiteY60" fmla="*/ 513567 h 1215024"/>
              <a:gd name="connsiteX61" fmla="*/ 3757808 w 3920646"/>
              <a:gd name="connsiteY61" fmla="*/ 563671 h 1215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</a:cxnLst>
            <a:rect l="l" t="t" r="r" b="b"/>
            <a:pathLst>
              <a:path w="3920646" h="1215024">
                <a:moveTo>
                  <a:pt x="12526" y="1002082"/>
                </a:moveTo>
                <a:cubicBezTo>
                  <a:pt x="8351" y="1018783"/>
                  <a:pt x="0" y="1034971"/>
                  <a:pt x="0" y="1052186"/>
                </a:cubicBezTo>
                <a:cubicBezTo>
                  <a:pt x="0" y="1075267"/>
                  <a:pt x="9627" y="1146595"/>
                  <a:pt x="25052" y="1177446"/>
                </a:cubicBezTo>
                <a:cubicBezTo>
                  <a:pt x="31785" y="1190911"/>
                  <a:pt x="41753" y="1202498"/>
                  <a:pt x="50104" y="1215024"/>
                </a:cubicBezTo>
                <a:cubicBezTo>
                  <a:pt x="125474" y="1205603"/>
                  <a:pt x="148829" y="1223511"/>
                  <a:pt x="187890" y="1164920"/>
                </a:cubicBezTo>
                <a:cubicBezTo>
                  <a:pt x="195214" y="1153934"/>
                  <a:pt x="196241" y="1139868"/>
                  <a:pt x="200416" y="1127342"/>
                </a:cubicBezTo>
                <a:cubicBezTo>
                  <a:pt x="184688" y="1064429"/>
                  <a:pt x="171558" y="1071794"/>
                  <a:pt x="225468" y="1089764"/>
                </a:cubicBezTo>
                <a:cubicBezTo>
                  <a:pt x="279748" y="1085589"/>
                  <a:pt x="334287" y="1083990"/>
                  <a:pt x="388307" y="1077238"/>
                </a:cubicBezTo>
                <a:cubicBezTo>
                  <a:pt x="401409" y="1075600"/>
                  <a:pt x="413076" y="1067914"/>
                  <a:pt x="425885" y="1064712"/>
                </a:cubicBezTo>
                <a:cubicBezTo>
                  <a:pt x="446539" y="1059548"/>
                  <a:pt x="467732" y="1056804"/>
                  <a:pt x="488515" y="1052186"/>
                </a:cubicBezTo>
                <a:cubicBezTo>
                  <a:pt x="505320" y="1048451"/>
                  <a:pt x="521918" y="1043835"/>
                  <a:pt x="538619" y="1039660"/>
                </a:cubicBezTo>
                <a:cubicBezTo>
                  <a:pt x="551145" y="1031309"/>
                  <a:pt x="562360" y="1020538"/>
                  <a:pt x="576197" y="1014608"/>
                </a:cubicBezTo>
                <a:cubicBezTo>
                  <a:pt x="592020" y="1007827"/>
                  <a:pt x="609748" y="1006811"/>
                  <a:pt x="626301" y="1002082"/>
                </a:cubicBezTo>
                <a:cubicBezTo>
                  <a:pt x="673253" y="988667"/>
                  <a:pt x="660141" y="986819"/>
                  <a:pt x="713983" y="977030"/>
                </a:cubicBezTo>
                <a:cubicBezTo>
                  <a:pt x="771360" y="966598"/>
                  <a:pt x="800631" y="969024"/>
                  <a:pt x="851770" y="951978"/>
                </a:cubicBezTo>
                <a:cubicBezTo>
                  <a:pt x="873101" y="944868"/>
                  <a:pt x="893347" y="934821"/>
                  <a:pt x="914400" y="926926"/>
                </a:cubicBezTo>
                <a:cubicBezTo>
                  <a:pt x="926763" y="922290"/>
                  <a:pt x="939958" y="919864"/>
                  <a:pt x="951978" y="914400"/>
                </a:cubicBezTo>
                <a:cubicBezTo>
                  <a:pt x="985976" y="898946"/>
                  <a:pt x="1015956" y="873353"/>
                  <a:pt x="1052186" y="864295"/>
                </a:cubicBezTo>
                <a:cubicBezTo>
                  <a:pt x="1144561" y="841201"/>
                  <a:pt x="1060691" y="866018"/>
                  <a:pt x="1152394" y="826717"/>
                </a:cubicBezTo>
                <a:cubicBezTo>
                  <a:pt x="1164530" y="821516"/>
                  <a:pt x="1177952" y="819655"/>
                  <a:pt x="1189972" y="814191"/>
                </a:cubicBezTo>
                <a:cubicBezTo>
                  <a:pt x="1290565" y="768467"/>
                  <a:pt x="1270528" y="778827"/>
                  <a:pt x="1340285" y="726509"/>
                </a:cubicBezTo>
                <a:cubicBezTo>
                  <a:pt x="1364241" y="654642"/>
                  <a:pt x="1335656" y="721724"/>
                  <a:pt x="1390389" y="651353"/>
                </a:cubicBezTo>
                <a:lnTo>
                  <a:pt x="1465545" y="538619"/>
                </a:lnTo>
                <a:cubicBezTo>
                  <a:pt x="1473896" y="526093"/>
                  <a:pt x="1481564" y="513085"/>
                  <a:pt x="1490597" y="501041"/>
                </a:cubicBezTo>
                <a:cubicBezTo>
                  <a:pt x="1631333" y="313393"/>
                  <a:pt x="1434898" y="570386"/>
                  <a:pt x="1565753" y="413358"/>
                </a:cubicBezTo>
                <a:cubicBezTo>
                  <a:pt x="1575391" y="401793"/>
                  <a:pt x="1581008" y="387210"/>
                  <a:pt x="1590805" y="375780"/>
                </a:cubicBezTo>
                <a:cubicBezTo>
                  <a:pt x="1606176" y="357847"/>
                  <a:pt x="1626154" y="344119"/>
                  <a:pt x="1640909" y="325676"/>
                </a:cubicBezTo>
                <a:cubicBezTo>
                  <a:pt x="1693405" y="260056"/>
                  <a:pt x="1674098" y="257528"/>
                  <a:pt x="1728592" y="212942"/>
                </a:cubicBezTo>
                <a:cubicBezTo>
                  <a:pt x="1868526" y="98451"/>
                  <a:pt x="1780369" y="169040"/>
                  <a:pt x="1878904" y="112734"/>
                </a:cubicBezTo>
                <a:cubicBezTo>
                  <a:pt x="1891975" y="105265"/>
                  <a:pt x="1903017" y="94415"/>
                  <a:pt x="1916482" y="87682"/>
                </a:cubicBezTo>
                <a:cubicBezTo>
                  <a:pt x="1928292" y="81777"/>
                  <a:pt x="1942250" y="81061"/>
                  <a:pt x="1954060" y="75156"/>
                </a:cubicBezTo>
                <a:cubicBezTo>
                  <a:pt x="2014207" y="45083"/>
                  <a:pt x="1976310" y="37978"/>
                  <a:pt x="2066794" y="25052"/>
                </a:cubicBezTo>
                <a:cubicBezTo>
                  <a:pt x="2241376" y="112"/>
                  <a:pt x="2124986" y="13930"/>
                  <a:pt x="2417523" y="0"/>
                </a:cubicBezTo>
                <a:cubicBezTo>
                  <a:pt x="2580361" y="4175"/>
                  <a:pt x="2743331" y="4778"/>
                  <a:pt x="2906038" y="12526"/>
                </a:cubicBezTo>
                <a:cubicBezTo>
                  <a:pt x="2919227" y="13154"/>
                  <a:pt x="2930669" y="22463"/>
                  <a:pt x="2943616" y="25052"/>
                </a:cubicBezTo>
                <a:cubicBezTo>
                  <a:pt x="2972567" y="30842"/>
                  <a:pt x="3002250" y="32297"/>
                  <a:pt x="3031298" y="37578"/>
                </a:cubicBezTo>
                <a:cubicBezTo>
                  <a:pt x="3093890" y="48958"/>
                  <a:pt x="3065318" y="47995"/>
                  <a:pt x="3118981" y="62630"/>
                </a:cubicBezTo>
                <a:cubicBezTo>
                  <a:pt x="3152198" y="71689"/>
                  <a:pt x="3188393" y="72284"/>
                  <a:pt x="3219189" y="87682"/>
                </a:cubicBezTo>
                <a:cubicBezTo>
                  <a:pt x="3235890" y="96033"/>
                  <a:pt x="3252130" y="105378"/>
                  <a:pt x="3269293" y="112734"/>
                </a:cubicBezTo>
                <a:cubicBezTo>
                  <a:pt x="3294451" y="123516"/>
                  <a:pt x="3331550" y="131430"/>
                  <a:pt x="3356975" y="137786"/>
                </a:cubicBezTo>
                <a:cubicBezTo>
                  <a:pt x="3369501" y="146137"/>
                  <a:pt x="3380796" y="156724"/>
                  <a:pt x="3394553" y="162838"/>
                </a:cubicBezTo>
                <a:cubicBezTo>
                  <a:pt x="3418684" y="173563"/>
                  <a:pt x="3447737" y="173242"/>
                  <a:pt x="3469709" y="187890"/>
                </a:cubicBezTo>
                <a:cubicBezTo>
                  <a:pt x="3577411" y="259689"/>
                  <a:pt x="3441140" y="173605"/>
                  <a:pt x="3544866" y="225468"/>
                </a:cubicBezTo>
                <a:cubicBezTo>
                  <a:pt x="3558331" y="232201"/>
                  <a:pt x="3568979" y="243787"/>
                  <a:pt x="3582444" y="250520"/>
                </a:cubicBezTo>
                <a:cubicBezTo>
                  <a:pt x="3594254" y="256425"/>
                  <a:pt x="3608212" y="257141"/>
                  <a:pt x="3620022" y="263046"/>
                </a:cubicBezTo>
                <a:cubicBezTo>
                  <a:pt x="3633487" y="269779"/>
                  <a:pt x="3644135" y="281365"/>
                  <a:pt x="3657600" y="288098"/>
                </a:cubicBezTo>
                <a:cubicBezTo>
                  <a:pt x="3669410" y="294003"/>
                  <a:pt x="3683368" y="294719"/>
                  <a:pt x="3695178" y="300624"/>
                </a:cubicBezTo>
                <a:cubicBezTo>
                  <a:pt x="3708643" y="307357"/>
                  <a:pt x="3718999" y="319562"/>
                  <a:pt x="3732756" y="325676"/>
                </a:cubicBezTo>
                <a:cubicBezTo>
                  <a:pt x="3756887" y="336401"/>
                  <a:pt x="3782860" y="342377"/>
                  <a:pt x="3807912" y="350728"/>
                </a:cubicBezTo>
                <a:cubicBezTo>
                  <a:pt x="3820438" y="354903"/>
                  <a:pt x="3834504" y="355930"/>
                  <a:pt x="3845490" y="363254"/>
                </a:cubicBezTo>
                <a:cubicBezTo>
                  <a:pt x="3894054" y="395630"/>
                  <a:pt x="3868786" y="383545"/>
                  <a:pt x="3920646" y="400832"/>
                </a:cubicBezTo>
                <a:cubicBezTo>
                  <a:pt x="3912295" y="388306"/>
                  <a:pt x="3899245" y="377859"/>
                  <a:pt x="3895594" y="363254"/>
                </a:cubicBezTo>
                <a:cubicBezTo>
                  <a:pt x="3886424" y="326574"/>
                  <a:pt x="3890483" y="287595"/>
                  <a:pt x="3883068" y="250520"/>
                </a:cubicBezTo>
                <a:cubicBezTo>
                  <a:pt x="3877889" y="224626"/>
                  <a:pt x="3866367" y="200416"/>
                  <a:pt x="3858016" y="175364"/>
                </a:cubicBezTo>
                <a:cubicBezTo>
                  <a:pt x="3853841" y="162838"/>
                  <a:pt x="3838166" y="126800"/>
                  <a:pt x="3845490" y="137786"/>
                </a:cubicBezTo>
                <a:cubicBezTo>
                  <a:pt x="3853841" y="150312"/>
                  <a:pt x="3863809" y="161899"/>
                  <a:pt x="3870542" y="175364"/>
                </a:cubicBezTo>
                <a:cubicBezTo>
                  <a:pt x="3876447" y="187174"/>
                  <a:pt x="3878893" y="200416"/>
                  <a:pt x="3883068" y="212942"/>
                </a:cubicBezTo>
                <a:cubicBezTo>
                  <a:pt x="3887243" y="242169"/>
                  <a:pt x="3890313" y="271576"/>
                  <a:pt x="3895594" y="300624"/>
                </a:cubicBezTo>
                <a:cubicBezTo>
                  <a:pt x="3901885" y="335226"/>
                  <a:pt x="3909914" y="356110"/>
                  <a:pt x="3920646" y="388306"/>
                </a:cubicBezTo>
                <a:cubicBezTo>
                  <a:pt x="3916471" y="421709"/>
                  <a:pt x="3927424" y="460937"/>
                  <a:pt x="3908120" y="488515"/>
                </a:cubicBezTo>
                <a:cubicBezTo>
                  <a:pt x="3892977" y="510149"/>
                  <a:pt x="3854936" y="498919"/>
                  <a:pt x="3832964" y="513567"/>
                </a:cubicBezTo>
                <a:lnTo>
                  <a:pt x="3757808" y="563671"/>
                </a:ln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2054268" y="3795386"/>
            <a:ext cx="5533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 smtClean="0">
                <a:solidFill>
                  <a:srgbClr val="0027FF"/>
                </a:solidFill>
                <a:latin typeface="Courier" charset="0"/>
                <a:ea typeface="Courier" charset="0"/>
                <a:cs typeface="Courier" charset="0"/>
              </a:rPr>
              <a:t>32</a:t>
            </a:r>
            <a:endParaRPr lang="en-US" sz="2400" u="sng" dirty="0">
              <a:solidFill>
                <a:srgbClr val="0027FF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141922" y="2920651"/>
            <a:ext cx="5533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 smtClean="0">
                <a:solidFill>
                  <a:srgbClr val="0027FF"/>
                </a:solidFill>
                <a:latin typeface="Courier" charset="0"/>
                <a:ea typeface="Courier" charset="0"/>
                <a:cs typeface="Courier" charset="0"/>
              </a:rPr>
              <a:t>32</a:t>
            </a:r>
            <a:endParaRPr lang="en-US" sz="2400" u="sng" dirty="0">
              <a:solidFill>
                <a:srgbClr val="0027FF"/>
              </a:solidFill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5053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1922" y="171885"/>
            <a:ext cx="4445000" cy="1866900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395416" y="2148723"/>
            <a:ext cx="8254314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753591" y="3011494"/>
            <a:ext cx="737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r</a:t>
            </a:r>
            <a:r>
              <a:rPr lang="en-US" sz="2400" b="1" dirty="0" smtClean="0">
                <a:latin typeface="Courier" charset="0"/>
                <a:ea typeface="Courier" charset="0"/>
                <a:cs typeface="Courier" charset="0"/>
              </a:rPr>
              <a:t>un</a:t>
            </a:r>
            <a:endParaRPr lang="en-US" sz="24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580598" y="2937355"/>
            <a:ext cx="3138616" cy="2949878"/>
          </a:xfrm>
          <a:prstGeom prst="roundRect">
            <a:avLst>
              <a:gd name="adj" fmla="val 6933"/>
            </a:avLst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793595" y="3796627"/>
            <a:ext cx="11063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first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1" name="Freeform 10"/>
          <p:cNvSpPr/>
          <p:nvPr/>
        </p:nvSpPr>
        <p:spPr>
          <a:xfrm>
            <a:off x="1943057" y="3705842"/>
            <a:ext cx="1565191" cy="687857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6684837" y="2331874"/>
            <a:ext cx="8098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heap</a:t>
            </a:r>
            <a:endParaRPr lang="en-US" sz="2400"/>
          </a:p>
        </p:txBody>
      </p:sp>
      <p:sp>
        <p:nvSpPr>
          <p:cNvPr id="13" name="TextBox 12"/>
          <p:cNvSpPr txBox="1"/>
          <p:nvPr/>
        </p:nvSpPr>
        <p:spPr>
          <a:xfrm>
            <a:off x="1672113" y="2323635"/>
            <a:ext cx="8171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stack</a:t>
            </a:r>
            <a:endParaRPr lang="en-US" sz="2400"/>
          </a:p>
        </p:txBody>
      </p:sp>
      <p:sp>
        <p:nvSpPr>
          <p:cNvPr id="16" name="TextBox 15"/>
          <p:cNvSpPr txBox="1"/>
          <p:nvPr/>
        </p:nvSpPr>
        <p:spPr>
          <a:xfrm>
            <a:off x="708001" y="4800797"/>
            <a:ext cx="12907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second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7" name="Freeform 16"/>
          <p:cNvSpPr/>
          <p:nvPr/>
        </p:nvSpPr>
        <p:spPr>
          <a:xfrm>
            <a:off x="1970197" y="4722538"/>
            <a:ext cx="1565191" cy="687857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2830883" y="767813"/>
            <a:ext cx="2567836" cy="347004"/>
          </a:xfrm>
          <a:prstGeom prst="roundRect">
            <a:avLst/>
          </a:pr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6796047" y="3406911"/>
            <a:ext cx="1309816" cy="130981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4"/>
          <p:cNvSpPr/>
          <p:nvPr/>
        </p:nvSpPr>
        <p:spPr>
          <a:xfrm>
            <a:off x="2668044" y="3006247"/>
            <a:ext cx="3920646" cy="1215024"/>
          </a:xfrm>
          <a:custGeom>
            <a:avLst/>
            <a:gdLst>
              <a:gd name="connsiteX0" fmla="*/ 12526 w 3920646"/>
              <a:gd name="connsiteY0" fmla="*/ 1002082 h 1215024"/>
              <a:gd name="connsiteX1" fmla="*/ 0 w 3920646"/>
              <a:gd name="connsiteY1" fmla="*/ 1052186 h 1215024"/>
              <a:gd name="connsiteX2" fmla="*/ 25052 w 3920646"/>
              <a:gd name="connsiteY2" fmla="*/ 1177446 h 1215024"/>
              <a:gd name="connsiteX3" fmla="*/ 50104 w 3920646"/>
              <a:gd name="connsiteY3" fmla="*/ 1215024 h 1215024"/>
              <a:gd name="connsiteX4" fmla="*/ 187890 w 3920646"/>
              <a:gd name="connsiteY4" fmla="*/ 1164920 h 1215024"/>
              <a:gd name="connsiteX5" fmla="*/ 200416 w 3920646"/>
              <a:gd name="connsiteY5" fmla="*/ 1127342 h 1215024"/>
              <a:gd name="connsiteX6" fmla="*/ 225468 w 3920646"/>
              <a:gd name="connsiteY6" fmla="*/ 1089764 h 1215024"/>
              <a:gd name="connsiteX7" fmla="*/ 388307 w 3920646"/>
              <a:gd name="connsiteY7" fmla="*/ 1077238 h 1215024"/>
              <a:gd name="connsiteX8" fmla="*/ 425885 w 3920646"/>
              <a:gd name="connsiteY8" fmla="*/ 1064712 h 1215024"/>
              <a:gd name="connsiteX9" fmla="*/ 488515 w 3920646"/>
              <a:gd name="connsiteY9" fmla="*/ 1052186 h 1215024"/>
              <a:gd name="connsiteX10" fmla="*/ 538619 w 3920646"/>
              <a:gd name="connsiteY10" fmla="*/ 1039660 h 1215024"/>
              <a:gd name="connsiteX11" fmla="*/ 576197 w 3920646"/>
              <a:gd name="connsiteY11" fmla="*/ 1014608 h 1215024"/>
              <a:gd name="connsiteX12" fmla="*/ 626301 w 3920646"/>
              <a:gd name="connsiteY12" fmla="*/ 1002082 h 1215024"/>
              <a:gd name="connsiteX13" fmla="*/ 713983 w 3920646"/>
              <a:gd name="connsiteY13" fmla="*/ 977030 h 1215024"/>
              <a:gd name="connsiteX14" fmla="*/ 851770 w 3920646"/>
              <a:gd name="connsiteY14" fmla="*/ 951978 h 1215024"/>
              <a:gd name="connsiteX15" fmla="*/ 914400 w 3920646"/>
              <a:gd name="connsiteY15" fmla="*/ 926926 h 1215024"/>
              <a:gd name="connsiteX16" fmla="*/ 951978 w 3920646"/>
              <a:gd name="connsiteY16" fmla="*/ 914400 h 1215024"/>
              <a:gd name="connsiteX17" fmla="*/ 1052186 w 3920646"/>
              <a:gd name="connsiteY17" fmla="*/ 864295 h 1215024"/>
              <a:gd name="connsiteX18" fmla="*/ 1152394 w 3920646"/>
              <a:gd name="connsiteY18" fmla="*/ 826717 h 1215024"/>
              <a:gd name="connsiteX19" fmla="*/ 1189972 w 3920646"/>
              <a:gd name="connsiteY19" fmla="*/ 814191 h 1215024"/>
              <a:gd name="connsiteX20" fmla="*/ 1340285 w 3920646"/>
              <a:gd name="connsiteY20" fmla="*/ 726509 h 1215024"/>
              <a:gd name="connsiteX21" fmla="*/ 1390389 w 3920646"/>
              <a:gd name="connsiteY21" fmla="*/ 651353 h 1215024"/>
              <a:gd name="connsiteX22" fmla="*/ 1465545 w 3920646"/>
              <a:gd name="connsiteY22" fmla="*/ 538619 h 1215024"/>
              <a:gd name="connsiteX23" fmla="*/ 1490597 w 3920646"/>
              <a:gd name="connsiteY23" fmla="*/ 501041 h 1215024"/>
              <a:gd name="connsiteX24" fmla="*/ 1565753 w 3920646"/>
              <a:gd name="connsiteY24" fmla="*/ 413358 h 1215024"/>
              <a:gd name="connsiteX25" fmla="*/ 1590805 w 3920646"/>
              <a:gd name="connsiteY25" fmla="*/ 375780 h 1215024"/>
              <a:gd name="connsiteX26" fmla="*/ 1640909 w 3920646"/>
              <a:gd name="connsiteY26" fmla="*/ 325676 h 1215024"/>
              <a:gd name="connsiteX27" fmla="*/ 1728592 w 3920646"/>
              <a:gd name="connsiteY27" fmla="*/ 212942 h 1215024"/>
              <a:gd name="connsiteX28" fmla="*/ 1878904 w 3920646"/>
              <a:gd name="connsiteY28" fmla="*/ 112734 h 1215024"/>
              <a:gd name="connsiteX29" fmla="*/ 1916482 w 3920646"/>
              <a:gd name="connsiteY29" fmla="*/ 87682 h 1215024"/>
              <a:gd name="connsiteX30" fmla="*/ 1954060 w 3920646"/>
              <a:gd name="connsiteY30" fmla="*/ 75156 h 1215024"/>
              <a:gd name="connsiteX31" fmla="*/ 2066794 w 3920646"/>
              <a:gd name="connsiteY31" fmla="*/ 25052 h 1215024"/>
              <a:gd name="connsiteX32" fmla="*/ 2417523 w 3920646"/>
              <a:gd name="connsiteY32" fmla="*/ 0 h 1215024"/>
              <a:gd name="connsiteX33" fmla="*/ 2906038 w 3920646"/>
              <a:gd name="connsiteY33" fmla="*/ 12526 h 1215024"/>
              <a:gd name="connsiteX34" fmla="*/ 2943616 w 3920646"/>
              <a:gd name="connsiteY34" fmla="*/ 25052 h 1215024"/>
              <a:gd name="connsiteX35" fmla="*/ 3031298 w 3920646"/>
              <a:gd name="connsiteY35" fmla="*/ 37578 h 1215024"/>
              <a:gd name="connsiteX36" fmla="*/ 3118981 w 3920646"/>
              <a:gd name="connsiteY36" fmla="*/ 62630 h 1215024"/>
              <a:gd name="connsiteX37" fmla="*/ 3219189 w 3920646"/>
              <a:gd name="connsiteY37" fmla="*/ 87682 h 1215024"/>
              <a:gd name="connsiteX38" fmla="*/ 3269293 w 3920646"/>
              <a:gd name="connsiteY38" fmla="*/ 112734 h 1215024"/>
              <a:gd name="connsiteX39" fmla="*/ 3356975 w 3920646"/>
              <a:gd name="connsiteY39" fmla="*/ 137786 h 1215024"/>
              <a:gd name="connsiteX40" fmla="*/ 3394553 w 3920646"/>
              <a:gd name="connsiteY40" fmla="*/ 162838 h 1215024"/>
              <a:gd name="connsiteX41" fmla="*/ 3469709 w 3920646"/>
              <a:gd name="connsiteY41" fmla="*/ 187890 h 1215024"/>
              <a:gd name="connsiteX42" fmla="*/ 3544866 w 3920646"/>
              <a:gd name="connsiteY42" fmla="*/ 225468 h 1215024"/>
              <a:gd name="connsiteX43" fmla="*/ 3582444 w 3920646"/>
              <a:gd name="connsiteY43" fmla="*/ 250520 h 1215024"/>
              <a:gd name="connsiteX44" fmla="*/ 3620022 w 3920646"/>
              <a:gd name="connsiteY44" fmla="*/ 263046 h 1215024"/>
              <a:gd name="connsiteX45" fmla="*/ 3657600 w 3920646"/>
              <a:gd name="connsiteY45" fmla="*/ 288098 h 1215024"/>
              <a:gd name="connsiteX46" fmla="*/ 3695178 w 3920646"/>
              <a:gd name="connsiteY46" fmla="*/ 300624 h 1215024"/>
              <a:gd name="connsiteX47" fmla="*/ 3732756 w 3920646"/>
              <a:gd name="connsiteY47" fmla="*/ 325676 h 1215024"/>
              <a:gd name="connsiteX48" fmla="*/ 3807912 w 3920646"/>
              <a:gd name="connsiteY48" fmla="*/ 350728 h 1215024"/>
              <a:gd name="connsiteX49" fmla="*/ 3845490 w 3920646"/>
              <a:gd name="connsiteY49" fmla="*/ 363254 h 1215024"/>
              <a:gd name="connsiteX50" fmla="*/ 3920646 w 3920646"/>
              <a:gd name="connsiteY50" fmla="*/ 400832 h 1215024"/>
              <a:gd name="connsiteX51" fmla="*/ 3895594 w 3920646"/>
              <a:gd name="connsiteY51" fmla="*/ 363254 h 1215024"/>
              <a:gd name="connsiteX52" fmla="*/ 3883068 w 3920646"/>
              <a:gd name="connsiteY52" fmla="*/ 250520 h 1215024"/>
              <a:gd name="connsiteX53" fmla="*/ 3858016 w 3920646"/>
              <a:gd name="connsiteY53" fmla="*/ 175364 h 1215024"/>
              <a:gd name="connsiteX54" fmla="*/ 3845490 w 3920646"/>
              <a:gd name="connsiteY54" fmla="*/ 137786 h 1215024"/>
              <a:gd name="connsiteX55" fmla="*/ 3870542 w 3920646"/>
              <a:gd name="connsiteY55" fmla="*/ 175364 h 1215024"/>
              <a:gd name="connsiteX56" fmla="*/ 3883068 w 3920646"/>
              <a:gd name="connsiteY56" fmla="*/ 212942 h 1215024"/>
              <a:gd name="connsiteX57" fmla="*/ 3895594 w 3920646"/>
              <a:gd name="connsiteY57" fmla="*/ 300624 h 1215024"/>
              <a:gd name="connsiteX58" fmla="*/ 3920646 w 3920646"/>
              <a:gd name="connsiteY58" fmla="*/ 388306 h 1215024"/>
              <a:gd name="connsiteX59" fmla="*/ 3908120 w 3920646"/>
              <a:gd name="connsiteY59" fmla="*/ 488515 h 1215024"/>
              <a:gd name="connsiteX60" fmla="*/ 3832964 w 3920646"/>
              <a:gd name="connsiteY60" fmla="*/ 513567 h 1215024"/>
              <a:gd name="connsiteX61" fmla="*/ 3757808 w 3920646"/>
              <a:gd name="connsiteY61" fmla="*/ 563671 h 1215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</a:cxnLst>
            <a:rect l="l" t="t" r="r" b="b"/>
            <a:pathLst>
              <a:path w="3920646" h="1215024">
                <a:moveTo>
                  <a:pt x="12526" y="1002082"/>
                </a:moveTo>
                <a:cubicBezTo>
                  <a:pt x="8351" y="1018783"/>
                  <a:pt x="0" y="1034971"/>
                  <a:pt x="0" y="1052186"/>
                </a:cubicBezTo>
                <a:cubicBezTo>
                  <a:pt x="0" y="1075267"/>
                  <a:pt x="9627" y="1146595"/>
                  <a:pt x="25052" y="1177446"/>
                </a:cubicBezTo>
                <a:cubicBezTo>
                  <a:pt x="31785" y="1190911"/>
                  <a:pt x="41753" y="1202498"/>
                  <a:pt x="50104" y="1215024"/>
                </a:cubicBezTo>
                <a:cubicBezTo>
                  <a:pt x="125474" y="1205603"/>
                  <a:pt x="148829" y="1223511"/>
                  <a:pt x="187890" y="1164920"/>
                </a:cubicBezTo>
                <a:cubicBezTo>
                  <a:pt x="195214" y="1153934"/>
                  <a:pt x="196241" y="1139868"/>
                  <a:pt x="200416" y="1127342"/>
                </a:cubicBezTo>
                <a:cubicBezTo>
                  <a:pt x="184688" y="1064429"/>
                  <a:pt x="171558" y="1071794"/>
                  <a:pt x="225468" y="1089764"/>
                </a:cubicBezTo>
                <a:cubicBezTo>
                  <a:pt x="279748" y="1085589"/>
                  <a:pt x="334287" y="1083990"/>
                  <a:pt x="388307" y="1077238"/>
                </a:cubicBezTo>
                <a:cubicBezTo>
                  <a:pt x="401409" y="1075600"/>
                  <a:pt x="413076" y="1067914"/>
                  <a:pt x="425885" y="1064712"/>
                </a:cubicBezTo>
                <a:cubicBezTo>
                  <a:pt x="446539" y="1059548"/>
                  <a:pt x="467732" y="1056804"/>
                  <a:pt x="488515" y="1052186"/>
                </a:cubicBezTo>
                <a:cubicBezTo>
                  <a:pt x="505320" y="1048451"/>
                  <a:pt x="521918" y="1043835"/>
                  <a:pt x="538619" y="1039660"/>
                </a:cubicBezTo>
                <a:cubicBezTo>
                  <a:pt x="551145" y="1031309"/>
                  <a:pt x="562360" y="1020538"/>
                  <a:pt x="576197" y="1014608"/>
                </a:cubicBezTo>
                <a:cubicBezTo>
                  <a:pt x="592020" y="1007827"/>
                  <a:pt x="609748" y="1006811"/>
                  <a:pt x="626301" y="1002082"/>
                </a:cubicBezTo>
                <a:cubicBezTo>
                  <a:pt x="673253" y="988667"/>
                  <a:pt x="660141" y="986819"/>
                  <a:pt x="713983" y="977030"/>
                </a:cubicBezTo>
                <a:cubicBezTo>
                  <a:pt x="771360" y="966598"/>
                  <a:pt x="800631" y="969024"/>
                  <a:pt x="851770" y="951978"/>
                </a:cubicBezTo>
                <a:cubicBezTo>
                  <a:pt x="873101" y="944868"/>
                  <a:pt x="893347" y="934821"/>
                  <a:pt x="914400" y="926926"/>
                </a:cubicBezTo>
                <a:cubicBezTo>
                  <a:pt x="926763" y="922290"/>
                  <a:pt x="939958" y="919864"/>
                  <a:pt x="951978" y="914400"/>
                </a:cubicBezTo>
                <a:cubicBezTo>
                  <a:pt x="985976" y="898946"/>
                  <a:pt x="1015956" y="873353"/>
                  <a:pt x="1052186" y="864295"/>
                </a:cubicBezTo>
                <a:cubicBezTo>
                  <a:pt x="1144561" y="841201"/>
                  <a:pt x="1060691" y="866018"/>
                  <a:pt x="1152394" y="826717"/>
                </a:cubicBezTo>
                <a:cubicBezTo>
                  <a:pt x="1164530" y="821516"/>
                  <a:pt x="1177952" y="819655"/>
                  <a:pt x="1189972" y="814191"/>
                </a:cubicBezTo>
                <a:cubicBezTo>
                  <a:pt x="1290565" y="768467"/>
                  <a:pt x="1270528" y="778827"/>
                  <a:pt x="1340285" y="726509"/>
                </a:cubicBezTo>
                <a:cubicBezTo>
                  <a:pt x="1364241" y="654642"/>
                  <a:pt x="1335656" y="721724"/>
                  <a:pt x="1390389" y="651353"/>
                </a:cubicBezTo>
                <a:lnTo>
                  <a:pt x="1465545" y="538619"/>
                </a:lnTo>
                <a:cubicBezTo>
                  <a:pt x="1473896" y="526093"/>
                  <a:pt x="1481564" y="513085"/>
                  <a:pt x="1490597" y="501041"/>
                </a:cubicBezTo>
                <a:cubicBezTo>
                  <a:pt x="1631333" y="313393"/>
                  <a:pt x="1434898" y="570386"/>
                  <a:pt x="1565753" y="413358"/>
                </a:cubicBezTo>
                <a:cubicBezTo>
                  <a:pt x="1575391" y="401793"/>
                  <a:pt x="1581008" y="387210"/>
                  <a:pt x="1590805" y="375780"/>
                </a:cubicBezTo>
                <a:cubicBezTo>
                  <a:pt x="1606176" y="357847"/>
                  <a:pt x="1626154" y="344119"/>
                  <a:pt x="1640909" y="325676"/>
                </a:cubicBezTo>
                <a:cubicBezTo>
                  <a:pt x="1693405" y="260056"/>
                  <a:pt x="1674098" y="257528"/>
                  <a:pt x="1728592" y="212942"/>
                </a:cubicBezTo>
                <a:cubicBezTo>
                  <a:pt x="1868526" y="98451"/>
                  <a:pt x="1780369" y="169040"/>
                  <a:pt x="1878904" y="112734"/>
                </a:cubicBezTo>
                <a:cubicBezTo>
                  <a:pt x="1891975" y="105265"/>
                  <a:pt x="1903017" y="94415"/>
                  <a:pt x="1916482" y="87682"/>
                </a:cubicBezTo>
                <a:cubicBezTo>
                  <a:pt x="1928292" y="81777"/>
                  <a:pt x="1942250" y="81061"/>
                  <a:pt x="1954060" y="75156"/>
                </a:cubicBezTo>
                <a:cubicBezTo>
                  <a:pt x="2014207" y="45083"/>
                  <a:pt x="1976310" y="37978"/>
                  <a:pt x="2066794" y="25052"/>
                </a:cubicBezTo>
                <a:cubicBezTo>
                  <a:pt x="2241376" y="112"/>
                  <a:pt x="2124986" y="13930"/>
                  <a:pt x="2417523" y="0"/>
                </a:cubicBezTo>
                <a:cubicBezTo>
                  <a:pt x="2580361" y="4175"/>
                  <a:pt x="2743331" y="4778"/>
                  <a:pt x="2906038" y="12526"/>
                </a:cubicBezTo>
                <a:cubicBezTo>
                  <a:pt x="2919227" y="13154"/>
                  <a:pt x="2930669" y="22463"/>
                  <a:pt x="2943616" y="25052"/>
                </a:cubicBezTo>
                <a:cubicBezTo>
                  <a:pt x="2972567" y="30842"/>
                  <a:pt x="3002250" y="32297"/>
                  <a:pt x="3031298" y="37578"/>
                </a:cubicBezTo>
                <a:cubicBezTo>
                  <a:pt x="3093890" y="48958"/>
                  <a:pt x="3065318" y="47995"/>
                  <a:pt x="3118981" y="62630"/>
                </a:cubicBezTo>
                <a:cubicBezTo>
                  <a:pt x="3152198" y="71689"/>
                  <a:pt x="3188393" y="72284"/>
                  <a:pt x="3219189" y="87682"/>
                </a:cubicBezTo>
                <a:cubicBezTo>
                  <a:pt x="3235890" y="96033"/>
                  <a:pt x="3252130" y="105378"/>
                  <a:pt x="3269293" y="112734"/>
                </a:cubicBezTo>
                <a:cubicBezTo>
                  <a:pt x="3294451" y="123516"/>
                  <a:pt x="3331550" y="131430"/>
                  <a:pt x="3356975" y="137786"/>
                </a:cubicBezTo>
                <a:cubicBezTo>
                  <a:pt x="3369501" y="146137"/>
                  <a:pt x="3380796" y="156724"/>
                  <a:pt x="3394553" y="162838"/>
                </a:cubicBezTo>
                <a:cubicBezTo>
                  <a:pt x="3418684" y="173563"/>
                  <a:pt x="3447737" y="173242"/>
                  <a:pt x="3469709" y="187890"/>
                </a:cubicBezTo>
                <a:cubicBezTo>
                  <a:pt x="3577411" y="259689"/>
                  <a:pt x="3441140" y="173605"/>
                  <a:pt x="3544866" y="225468"/>
                </a:cubicBezTo>
                <a:cubicBezTo>
                  <a:pt x="3558331" y="232201"/>
                  <a:pt x="3568979" y="243787"/>
                  <a:pt x="3582444" y="250520"/>
                </a:cubicBezTo>
                <a:cubicBezTo>
                  <a:pt x="3594254" y="256425"/>
                  <a:pt x="3608212" y="257141"/>
                  <a:pt x="3620022" y="263046"/>
                </a:cubicBezTo>
                <a:cubicBezTo>
                  <a:pt x="3633487" y="269779"/>
                  <a:pt x="3644135" y="281365"/>
                  <a:pt x="3657600" y="288098"/>
                </a:cubicBezTo>
                <a:cubicBezTo>
                  <a:pt x="3669410" y="294003"/>
                  <a:pt x="3683368" y="294719"/>
                  <a:pt x="3695178" y="300624"/>
                </a:cubicBezTo>
                <a:cubicBezTo>
                  <a:pt x="3708643" y="307357"/>
                  <a:pt x="3718999" y="319562"/>
                  <a:pt x="3732756" y="325676"/>
                </a:cubicBezTo>
                <a:cubicBezTo>
                  <a:pt x="3756887" y="336401"/>
                  <a:pt x="3782860" y="342377"/>
                  <a:pt x="3807912" y="350728"/>
                </a:cubicBezTo>
                <a:cubicBezTo>
                  <a:pt x="3820438" y="354903"/>
                  <a:pt x="3834504" y="355930"/>
                  <a:pt x="3845490" y="363254"/>
                </a:cubicBezTo>
                <a:cubicBezTo>
                  <a:pt x="3894054" y="395630"/>
                  <a:pt x="3868786" y="383545"/>
                  <a:pt x="3920646" y="400832"/>
                </a:cubicBezTo>
                <a:cubicBezTo>
                  <a:pt x="3912295" y="388306"/>
                  <a:pt x="3899245" y="377859"/>
                  <a:pt x="3895594" y="363254"/>
                </a:cubicBezTo>
                <a:cubicBezTo>
                  <a:pt x="3886424" y="326574"/>
                  <a:pt x="3890483" y="287595"/>
                  <a:pt x="3883068" y="250520"/>
                </a:cubicBezTo>
                <a:cubicBezTo>
                  <a:pt x="3877889" y="224626"/>
                  <a:pt x="3866367" y="200416"/>
                  <a:pt x="3858016" y="175364"/>
                </a:cubicBezTo>
                <a:cubicBezTo>
                  <a:pt x="3853841" y="162838"/>
                  <a:pt x="3838166" y="126800"/>
                  <a:pt x="3845490" y="137786"/>
                </a:cubicBezTo>
                <a:cubicBezTo>
                  <a:pt x="3853841" y="150312"/>
                  <a:pt x="3863809" y="161899"/>
                  <a:pt x="3870542" y="175364"/>
                </a:cubicBezTo>
                <a:cubicBezTo>
                  <a:pt x="3876447" y="187174"/>
                  <a:pt x="3878893" y="200416"/>
                  <a:pt x="3883068" y="212942"/>
                </a:cubicBezTo>
                <a:cubicBezTo>
                  <a:pt x="3887243" y="242169"/>
                  <a:pt x="3890313" y="271576"/>
                  <a:pt x="3895594" y="300624"/>
                </a:cubicBezTo>
                <a:cubicBezTo>
                  <a:pt x="3901885" y="335226"/>
                  <a:pt x="3909914" y="356110"/>
                  <a:pt x="3920646" y="388306"/>
                </a:cubicBezTo>
                <a:cubicBezTo>
                  <a:pt x="3916471" y="421709"/>
                  <a:pt x="3927424" y="460937"/>
                  <a:pt x="3908120" y="488515"/>
                </a:cubicBezTo>
                <a:cubicBezTo>
                  <a:pt x="3892977" y="510149"/>
                  <a:pt x="3854936" y="498919"/>
                  <a:pt x="3832964" y="513567"/>
                </a:cubicBezTo>
                <a:lnTo>
                  <a:pt x="3757808" y="563671"/>
                </a:ln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2054268" y="3795386"/>
            <a:ext cx="5533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 smtClean="0">
                <a:solidFill>
                  <a:srgbClr val="0027FF"/>
                </a:solidFill>
                <a:latin typeface="Courier" charset="0"/>
                <a:ea typeface="Courier" charset="0"/>
                <a:cs typeface="Courier" charset="0"/>
              </a:rPr>
              <a:t>32</a:t>
            </a:r>
            <a:endParaRPr lang="en-US" sz="2400" u="sng" dirty="0">
              <a:solidFill>
                <a:srgbClr val="0027FF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141922" y="2920651"/>
            <a:ext cx="5533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 smtClean="0">
                <a:solidFill>
                  <a:srgbClr val="0027FF"/>
                </a:solidFill>
                <a:latin typeface="Courier" charset="0"/>
                <a:ea typeface="Courier" charset="0"/>
                <a:cs typeface="Courier" charset="0"/>
              </a:rPr>
              <a:t>32</a:t>
            </a:r>
            <a:endParaRPr lang="en-US" sz="2400" u="sng" dirty="0">
              <a:solidFill>
                <a:srgbClr val="0027FF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0" name="Freeform 19"/>
          <p:cNvSpPr/>
          <p:nvPr/>
        </p:nvSpPr>
        <p:spPr>
          <a:xfrm>
            <a:off x="2740303" y="4033381"/>
            <a:ext cx="3874804" cy="1240077"/>
          </a:xfrm>
          <a:custGeom>
            <a:avLst/>
            <a:gdLst>
              <a:gd name="connsiteX0" fmla="*/ 15423 w 3874804"/>
              <a:gd name="connsiteY0" fmla="*/ 1027134 h 1240077"/>
              <a:gd name="connsiteX1" fmla="*/ 27949 w 3874804"/>
              <a:gd name="connsiteY1" fmla="*/ 1215024 h 1240077"/>
              <a:gd name="connsiteX2" fmla="*/ 53001 w 3874804"/>
              <a:gd name="connsiteY2" fmla="*/ 1240077 h 1240077"/>
              <a:gd name="connsiteX3" fmla="*/ 165735 w 3874804"/>
              <a:gd name="connsiteY3" fmla="*/ 1202498 h 1240077"/>
              <a:gd name="connsiteX4" fmla="*/ 178261 w 3874804"/>
              <a:gd name="connsiteY4" fmla="*/ 1139868 h 1240077"/>
              <a:gd name="connsiteX5" fmla="*/ 353626 w 3874804"/>
              <a:gd name="connsiteY5" fmla="*/ 1114816 h 1240077"/>
              <a:gd name="connsiteX6" fmla="*/ 428782 w 3874804"/>
              <a:gd name="connsiteY6" fmla="*/ 1139868 h 1240077"/>
              <a:gd name="connsiteX7" fmla="*/ 566568 w 3874804"/>
              <a:gd name="connsiteY7" fmla="*/ 1177446 h 1240077"/>
              <a:gd name="connsiteX8" fmla="*/ 679302 w 3874804"/>
              <a:gd name="connsiteY8" fmla="*/ 1189972 h 1240077"/>
              <a:gd name="connsiteX9" fmla="*/ 1155292 w 3874804"/>
              <a:gd name="connsiteY9" fmla="*/ 1177446 h 1240077"/>
              <a:gd name="connsiteX10" fmla="*/ 1217922 w 3874804"/>
              <a:gd name="connsiteY10" fmla="*/ 1164920 h 1240077"/>
              <a:gd name="connsiteX11" fmla="*/ 1318130 w 3874804"/>
              <a:gd name="connsiteY11" fmla="*/ 1152394 h 1240077"/>
              <a:gd name="connsiteX12" fmla="*/ 1355708 w 3874804"/>
              <a:gd name="connsiteY12" fmla="*/ 1139868 h 1240077"/>
              <a:gd name="connsiteX13" fmla="*/ 1581176 w 3874804"/>
              <a:gd name="connsiteY13" fmla="*/ 1102290 h 1240077"/>
              <a:gd name="connsiteX14" fmla="*/ 1693911 w 3874804"/>
              <a:gd name="connsiteY14" fmla="*/ 1052186 h 1240077"/>
              <a:gd name="connsiteX15" fmla="*/ 1781593 w 3874804"/>
              <a:gd name="connsiteY15" fmla="*/ 1014608 h 1240077"/>
              <a:gd name="connsiteX16" fmla="*/ 1831697 w 3874804"/>
              <a:gd name="connsiteY16" fmla="*/ 977030 h 1240077"/>
              <a:gd name="connsiteX17" fmla="*/ 1869275 w 3874804"/>
              <a:gd name="connsiteY17" fmla="*/ 951978 h 1240077"/>
              <a:gd name="connsiteX18" fmla="*/ 1906853 w 3874804"/>
              <a:gd name="connsiteY18" fmla="*/ 914400 h 1240077"/>
              <a:gd name="connsiteX19" fmla="*/ 1982009 w 3874804"/>
              <a:gd name="connsiteY19" fmla="*/ 864296 h 1240077"/>
              <a:gd name="connsiteX20" fmla="*/ 2019587 w 3874804"/>
              <a:gd name="connsiteY20" fmla="*/ 826718 h 1240077"/>
              <a:gd name="connsiteX21" fmla="*/ 2057165 w 3874804"/>
              <a:gd name="connsiteY21" fmla="*/ 801666 h 1240077"/>
              <a:gd name="connsiteX22" fmla="*/ 2107270 w 3874804"/>
              <a:gd name="connsiteY22" fmla="*/ 751561 h 1240077"/>
              <a:gd name="connsiteX23" fmla="*/ 2182426 w 3874804"/>
              <a:gd name="connsiteY23" fmla="*/ 688931 h 1240077"/>
              <a:gd name="connsiteX24" fmla="*/ 2220004 w 3874804"/>
              <a:gd name="connsiteY24" fmla="*/ 663879 h 1240077"/>
              <a:gd name="connsiteX25" fmla="*/ 2295160 w 3874804"/>
              <a:gd name="connsiteY25" fmla="*/ 601249 h 1240077"/>
              <a:gd name="connsiteX26" fmla="*/ 2395368 w 3874804"/>
              <a:gd name="connsiteY26" fmla="*/ 513567 h 1240077"/>
              <a:gd name="connsiteX27" fmla="*/ 2432946 w 3874804"/>
              <a:gd name="connsiteY27" fmla="*/ 475989 h 1240077"/>
              <a:gd name="connsiteX28" fmla="*/ 2470524 w 3874804"/>
              <a:gd name="connsiteY28" fmla="*/ 463463 h 1240077"/>
              <a:gd name="connsiteX29" fmla="*/ 2558207 w 3874804"/>
              <a:gd name="connsiteY29" fmla="*/ 413359 h 1240077"/>
              <a:gd name="connsiteX30" fmla="*/ 2595785 w 3874804"/>
              <a:gd name="connsiteY30" fmla="*/ 400833 h 1240077"/>
              <a:gd name="connsiteX31" fmla="*/ 2633363 w 3874804"/>
              <a:gd name="connsiteY31" fmla="*/ 375781 h 1240077"/>
              <a:gd name="connsiteX32" fmla="*/ 2708519 w 3874804"/>
              <a:gd name="connsiteY32" fmla="*/ 350729 h 1240077"/>
              <a:gd name="connsiteX33" fmla="*/ 2746097 w 3874804"/>
              <a:gd name="connsiteY33" fmla="*/ 338203 h 1240077"/>
              <a:gd name="connsiteX34" fmla="*/ 2833779 w 3874804"/>
              <a:gd name="connsiteY34" fmla="*/ 288098 h 1240077"/>
              <a:gd name="connsiteX35" fmla="*/ 2908935 w 3874804"/>
              <a:gd name="connsiteY35" fmla="*/ 263046 h 1240077"/>
              <a:gd name="connsiteX36" fmla="*/ 2946513 w 3874804"/>
              <a:gd name="connsiteY36" fmla="*/ 250520 h 1240077"/>
              <a:gd name="connsiteX37" fmla="*/ 3021670 w 3874804"/>
              <a:gd name="connsiteY37" fmla="*/ 225468 h 1240077"/>
              <a:gd name="connsiteX38" fmla="*/ 3059248 w 3874804"/>
              <a:gd name="connsiteY38" fmla="*/ 212942 h 1240077"/>
              <a:gd name="connsiteX39" fmla="*/ 3121878 w 3874804"/>
              <a:gd name="connsiteY39" fmla="*/ 200416 h 1240077"/>
              <a:gd name="connsiteX40" fmla="*/ 3309768 w 3874804"/>
              <a:gd name="connsiteY40" fmla="*/ 162838 h 1240077"/>
              <a:gd name="connsiteX41" fmla="*/ 3785757 w 3874804"/>
              <a:gd name="connsiteY41" fmla="*/ 150312 h 1240077"/>
              <a:gd name="connsiteX42" fmla="*/ 3823335 w 3874804"/>
              <a:gd name="connsiteY42" fmla="*/ 137786 h 1240077"/>
              <a:gd name="connsiteX43" fmla="*/ 3873439 w 3874804"/>
              <a:gd name="connsiteY43" fmla="*/ 125260 h 1240077"/>
              <a:gd name="connsiteX44" fmla="*/ 3798283 w 3874804"/>
              <a:gd name="connsiteY44" fmla="*/ 100208 h 1240077"/>
              <a:gd name="connsiteX45" fmla="*/ 3723127 w 3874804"/>
              <a:gd name="connsiteY45" fmla="*/ 50104 h 1240077"/>
              <a:gd name="connsiteX46" fmla="*/ 3685549 w 3874804"/>
              <a:gd name="connsiteY46" fmla="*/ 37578 h 1240077"/>
              <a:gd name="connsiteX47" fmla="*/ 3647971 w 3874804"/>
              <a:gd name="connsiteY47" fmla="*/ 12526 h 1240077"/>
              <a:gd name="connsiteX48" fmla="*/ 3610393 w 3874804"/>
              <a:gd name="connsiteY48" fmla="*/ 0 h 1240077"/>
              <a:gd name="connsiteX49" fmla="*/ 3748179 w 3874804"/>
              <a:gd name="connsiteY49" fmla="*/ 37578 h 1240077"/>
              <a:gd name="connsiteX50" fmla="*/ 3785757 w 3874804"/>
              <a:gd name="connsiteY50" fmla="*/ 50104 h 1240077"/>
              <a:gd name="connsiteX51" fmla="*/ 3823335 w 3874804"/>
              <a:gd name="connsiteY51" fmla="*/ 62630 h 1240077"/>
              <a:gd name="connsiteX52" fmla="*/ 3848387 w 3874804"/>
              <a:gd name="connsiteY52" fmla="*/ 100208 h 1240077"/>
              <a:gd name="connsiteX53" fmla="*/ 3823335 w 3874804"/>
              <a:gd name="connsiteY53" fmla="*/ 150312 h 1240077"/>
              <a:gd name="connsiteX54" fmla="*/ 3798283 w 3874804"/>
              <a:gd name="connsiteY54" fmla="*/ 212942 h 1240077"/>
              <a:gd name="connsiteX55" fmla="*/ 3785757 w 3874804"/>
              <a:gd name="connsiteY55" fmla="*/ 250520 h 1240077"/>
              <a:gd name="connsiteX56" fmla="*/ 3773231 w 3874804"/>
              <a:gd name="connsiteY56" fmla="*/ 313151 h 1240077"/>
              <a:gd name="connsiteX57" fmla="*/ 3748179 w 3874804"/>
              <a:gd name="connsiteY57" fmla="*/ 363255 h 1240077"/>
              <a:gd name="connsiteX58" fmla="*/ 3735653 w 3874804"/>
              <a:gd name="connsiteY58" fmla="*/ 413359 h 1240077"/>
              <a:gd name="connsiteX59" fmla="*/ 3723127 w 3874804"/>
              <a:gd name="connsiteY59" fmla="*/ 450937 h 1240077"/>
              <a:gd name="connsiteX60" fmla="*/ 3698075 w 3874804"/>
              <a:gd name="connsiteY60" fmla="*/ 501041 h 1240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3874804" h="1240077">
                <a:moveTo>
                  <a:pt x="15423" y="1027134"/>
                </a:moveTo>
                <a:cubicBezTo>
                  <a:pt x="-5205" y="1109647"/>
                  <a:pt x="-8913" y="1095222"/>
                  <a:pt x="27949" y="1215024"/>
                </a:cubicBezTo>
                <a:cubicBezTo>
                  <a:pt x="31422" y="1226312"/>
                  <a:pt x="44650" y="1231726"/>
                  <a:pt x="53001" y="1240077"/>
                </a:cubicBezTo>
                <a:cubicBezTo>
                  <a:pt x="82486" y="1235865"/>
                  <a:pt x="147762" y="1244434"/>
                  <a:pt x="165735" y="1202498"/>
                </a:cubicBezTo>
                <a:cubicBezTo>
                  <a:pt x="174122" y="1182929"/>
                  <a:pt x="174086" y="1160745"/>
                  <a:pt x="178261" y="1139868"/>
                </a:cubicBezTo>
                <a:cubicBezTo>
                  <a:pt x="145886" y="1042742"/>
                  <a:pt x="152561" y="1101412"/>
                  <a:pt x="353626" y="1114816"/>
                </a:cubicBezTo>
                <a:lnTo>
                  <a:pt x="428782" y="1139868"/>
                </a:lnTo>
                <a:cubicBezTo>
                  <a:pt x="471936" y="1154253"/>
                  <a:pt x="524186" y="1172737"/>
                  <a:pt x="566568" y="1177446"/>
                </a:cubicBezTo>
                <a:lnTo>
                  <a:pt x="679302" y="1189972"/>
                </a:lnTo>
                <a:cubicBezTo>
                  <a:pt x="837965" y="1185797"/>
                  <a:pt x="996745" y="1184820"/>
                  <a:pt x="1155292" y="1177446"/>
                </a:cubicBezTo>
                <a:cubicBezTo>
                  <a:pt x="1176559" y="1176457"/>
                  <a:pt x="1196879" y="1168157"/>
                  <a:pt x="1217922" y="1164920"/>
                </a:cubicBezTo>
                <a:cubicBezTo>
                  <a:pt x="1251193" y="1159801"/>
                  <a:pt x="1284727" y="1156569"/>
                  <a:pt x="1318130" y="1152394"/>
                </a:cubicBezTo>
                <a:cubicBezTo>
                  <a:pt x="1330656" y="1148219"/>
                  <a:pt x="1342717" y="1142230"/>
                  <a:pt x="1355708" y="1139868"/>
                </a:cubicBezTo>
                <a:cubicBezTo>
                  <a:pt x="1441484" y="1124272"/>
                  <a:pt x="1494607" y="1131146"/>
                  <a:pt x="1581176" y="1102290"/>
                </a:cubicBezTo>
                <a:cubicBezTo>
                  <a:pt x="1775072" y="1037659"/>
                  <a:pt x="1574812" y="1111736"/>
                  <a:pt x="1693911" y="1052186"/>
                </a:cubicBezTo>
                <a:cubicBezTo>
                  <a:pt x="1779147" y="1009568"/>
                  <a:pt x="1677333" y="1079771"/>
                  <a:pt x="1781593" y="1014608"/>
                </a:cubicBezTo>
                <a:cubicBezTo>
                  <a:pt x="1799296" y="1003543"/>
                  <a:pt x="1814709" y="989164"/>
                  <a:pt x="1831697" y="977030"/>
                </a:cubicBezTo>
                <a:cubicBezTo>
                  <a:pt x="1843947" y="968280"/>
                  <a:pt x="1857710" y="961616"/>
                  <a:pt x="1869275" y="951978"/>
                </a:cubicBezTo>
                <a:cubicBezTo>
                  <a:pt x="1882884" y="940637"/>
                  <a:pt x="1892870" y="925276"/>
                  <a:pt x="1906853" y="914400"/>
                </a:cubicBezTo>
                <a:cubicBezTo>
                  <a:pt x="1930619" y="895915"/>
                  <a:pt x="1960719" y="885586"/>
                  <a:pt x="1982009" y="864296"/>
                </a:cubicBezTo>
                <a:cubicBezTo>
                  <a:pt x="1994535" y="851770"/>
                  <a:pt x="2005978" y="838059"/>
                  <a:pt x="2019587" y="826718"/>
                </a:cubicBezTo>
                <a:cubicBezTo>
                  <a:pt x="2031152" y="817080"/>
                  <a:pt x="2045735" y="811463"/>
                  <a:pt x="2057165" y="801666"/>
                </a:cubicBezTo>
                <a:cubicBezTo>
                  <a:pt x="2075098" y="786294"/>
                  <a:pt x="2087617" y="764663"/>
                  <a:pt x="2107270" y="751561"/>
                </a:cubicBezTo>
                <a:cubicBezTo>
                  <a:pt x="2200569" y="689362"/>
                  <a:pt x="2085980" y="769303"/>
                  <a:pt x="2182426" y="688931"/>
                </a:cubicBezTo>
                <a:cubicBezTo>
                  <a:pt x="2193991" y="679293"/>
                  <a:pt x="2208439" y="673517"/>
                  <a:pt x="2220004" y="663879"/>
                </a:cubicBezTo>
                <a:cubicBezTo>
                  <a:pt x="2316450" y="583507"/>
                  <a:pt x="2201861" y="663448"/>
                  <a:pt x="2295160" y="601249"/>
                </a:cubicBezTo>
                <a:cubicBezTo>
                  <a:pt x="2366141" y="494778"/>
                  <a:pt x="2249231" y="659704"/>
                  <a:pt x="2395368" y="513567"/>
                </a:cubicBezTo>
                <a:cubicBezTo>
                  <a:pt x="2407894" y="501041"/>
                  <a:pt x="2418207" y="485815"/>
                  <a:pt x="2432946" y="475989"/>
                </a:cubicBezTo>
                <a:cubicBezTo>
                  <a:pt x="2443932" y="468665"/>
                  <a:pt x="2458388" y="468664"/>
                  <a:pt x="2470524" y="463463"/>
                </a:cubicBezTo>
                <a:cubicBezTo>
                  <a:pt x="2624247" y="397583"/>
                  <a:pt x="2432410" y="476258"/>
                  <a:pt x="2558207" y="413359"/>
                </a:cubicBezTo>
                <a:cubicBezTo>
                  <a:pt x="2570017" y="407454"/>
                  <a:pt x="2583975" y="406738"/>
                  <a:pt x="2595785" y="400833"/>
                </a:cubicBezTo>
                <a:cubicBezTo>
                  <a:pt x="2609250" y="394100"/>
                  <a:pt x="2619606" y="381895"/>
                  <a:pt x="2633363" y="375781"/>
                </a:cubicBezTo>
                <a:cubicBezTo>
                  <a:pt x="2657494" y="365056"/>
                  <a:pt x="2683467" y="359080"/>
                  <a:pt x="2708519" y="350729"/>
                </a:cubicBezTo>
                <a:cubicBezTo>
                  <a:pt x="2721045" y="346554"/>
                  <a:pt x="2735111" y="345527"/>
                  <a:pt x="2746097" y="338203"/>
                </a:cubicBezTo>
                <a:cubicBezTo>
                  <a:pt x="2779990" y="315608"/>
                  <a:pt x="2794052" y="303989"/>
                  <a:pt x="2833779" y="288098"/>
                </a:cubicBezTo>
                <a:cubicBezTo>
                  <a:pt x="2858297" y="278290"/>
                  <a:pt x="2883883" y="271397"/>
                  <a:pt x="2908935" y="263046"/>
                </a:cubicBezTo>
                <a:lnTo>
                  <a:pt x="2946513" y="250520"/>
                </a:lnTo>
                <a:lnTo>
                  <a:pt x="3021670" y="225468"/>
                </a:lnTo>
                <a:cubicBezTo>
                  <a:pt x="3034196" y="221293"/>
                  <a:pt x="3046301" y="215531"/>
                  <a:pt x="3059248" y="212942"/>
                </a:cubicBezTo>
                <a:cubicBezTo>
                  <a:pt x="3080125" y="208767"/>
                  <a:pt x="3101133" y="205203"/>
                  <a:pt x="3121878" y="200416"/>
                </a:cubicBezTo>
                <a:cubicBezTo>
                  <a:pt x="3189024" y="184921"/>
                  <a:pt x="3240912" y="165898"/>
                  <a:pt x="3309768" y="162838"/>
                </a:cubicBezTo>
                <a:cubicBezTo>
                  <a:pt x="3468329" y="155791"/>
                  <a:pt x="3627094" y="154487"/>
                  <a:pt x="3785757" y="150312"/>
                </a:cubicBezTo>
                <a:cubicBezTo>
                  <a:pt x="3798283" y="146137"/>
                  <a:pt x="3810639" y="141413"/>
                  <a:pt x="3823335" y="137786"/>
                </a:cubicBezTo>
                <a:cubicBezTo>
                  <a:pt x="3839888" y="133057"/>
                  <a:pt x="3882988" y="139584"/>
                  <a:pt x="3873439" y="125260"/>
                </a:cubicBezTo>
                <a:cubicBezTo>
                  <a:pt x="3858791" y="103288"/>
                  <a:pt x="3820255" y="114856"/>
                  <a:pt x="3798283" y="100208"/>
                </a:cubicBezTo>
                <a:cubicBezTo>
                  <a:pt x="3773231" y="83507"/>
                  <a:pt x="3751691" y="59625"/>
                  <a:pt x="3723127" y="50104"/>
                </a:cubicBezTo>
                <a:cubicBezTo>
                  <a:pt x="3710601" y="45929"/>
                  <a:pt x="3697359" y="43483"/>
                  <a:pt x="3685549" y="37578"/>
                </a:cubicBezTo>
                <a:cubicBezTo>
                  <a:pt x="3672084" y="30845"/>
                  <a:pt x="3661436" y="19259"/>
                  <a:pt x="3647971" y="12526"/>
                </a:cubicBezTo>
                <a:cubicBezTo>
                  <a:pt x="3636161" y="6621"/>
                  <a:pt x="3597189" y="0"/>
                  <a:pt x="3610393" y="0"/>
                </a:cubicBezTo>
                <a:cubicBezTo>
                  <a:pt x="3645803" y="0"/>
                  <a:pt x="3718706" y="27754"/>
                  <a:pt x="3748179" y="37578"/>
                </a:cubicBezTo>
                <a:lnTo>
                  <a:pt x="3785757" y="50104"/>
                </a:lnTo>
                <a:lnTo>
                  <a:pt x="3823335" y="62630"/>
                </a:lnTo>
                <a:cubicBezTo>
                  <a:pt x="3831686" y="75156"/>
                  <a:pt x="3848387" y="85154"/>
                  <a:pt x="3848387" y="100208"/>
                </a:cubicBezTo>
                <a:cubicBezTo>
                  <a:pt x="3848387" y="118881"/>
                  <a:pt x="3830919" y="133249"/>
                  <a:pt x="3823335" y="150312"/>
                </a:cubicBezTo>
                <a:cubicBezTo>
                  <a:pt x="3814203" y="170859"/>
                  <a:pt x="3806178" y="191889"/>
                  <a:pt x="3798283" y="212942"/>
                </a:cubicBezTo>
                <a:cubicBezTo>
                  <a:pt x="3793647" y="225305"/>
                  <a:pt x="3788959" y="237711"/>
                  <a:pt x="3785757" y="250520"/>
                </a:cubicBezTo>
                <a:cubicBezTo>
                  <a:pt x="3780593" y="271175"/>
                  <a:pt x="3779964" y="292953"/>
                  <a:pt x="3773231" y="313151"/>
                </a:cubicBezTo>
                <a:cubicBezTo>
                  <a:pt x="3767326" y="330865"/>
                  <a:pt x="3754735" y="345771"/>
                  <a:pt x="3748179" y="363255"/>
                </a:cubicBezTo>
                <a:cubicBezTo>
                  <a:pt x="3742134" y="379374"/>
                  <a:pt x="3740382" y="396806"/>
                  <a:pt x="3735653" y="413359"/>
                </a:cubicBezTo>
                <a:cubicBezTo>
                  <a:pt x="3732026" y="426055"/>
                  <a:pt x="3729032" y="439127"/>
                  <a:pt x="3723127" y="450937"/>
                </a:cubicBezTo>
                <a:cubicBezTo>
                  <a:pt x="3695759" y="505673"/>
                  <a:pt x="3698075" y="469665"/>
                  <a:pt x="3698075" y="501041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2081408" y="4774503"/>
            <a:ext cx="5533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 smtClean="0">
                <a:solidFill>
                  <a:srgbClr val="0027FF"/>
                </a:solidFill>
                <a:latin typeface="Courier" charset="0"/>
                <a:ea typeface="Courier" charset="0"/>
                <a:cs typeface="Courier" charset="0"/>
              </a:rPr>
              <a:t>32</a:t>
            </a:r>
            <a:endParaRPr lang="en-US" sz="2400" u="sng" dirty="0">
              <a:solidFill>
                <a:srgbClr val="0027FF"/>
              </a:solidFill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6032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1922" y="171885"/>
            <a:ext cx="4445000" cy="1866900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395416" y="2148723"/>
            <a:ext cx="8254314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753591" y="3011494"/>
            <a:ext cx="737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r</a:t>
            </a:r>
            <a:r>
              <a:rPr lang="en-US" sz="2400" b="1" dirty="0" smtClean="0">
                <a:latin typeface="Courier" charset="0"/>
                <a:ea typeface="Courier" charset="0"/>
                <a:cs typeface="Courier" charset="0"/>
              </a:rPr>
              <a:t>un</a:t>
            </a:r>
            <a:endParaRPr lang="en-US" sz="24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580598" y="2937355"/>
            <a:ext cx="3138616" cy="2949878"/>
          </a:xfrm>
          <a:prstGeom prst="roundRect">
            <a:avLst>
              <a:gd name="adj" fmla="val 6933"/>
            </a:avLst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793595" y="3796627"/>
            <a:ext cx="11063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first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1" name="Freeform 10"/>
          <p:cNvSpPr/>
          <p:nvPr/>
        </p:nvSpPr>
        <p:spPr>
          <a:xfrm>
            <a:off x="1943057" y="3705842"/>
            <a:ext cx="1565191" cy="687857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6684837" y="2331874"/>
            <a:ext cx="8098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heap</a:t>
            </a:r>
            <a:endParaRPr lang="en-US" sz="2400"/>
          </a:p>
        </p:txBody>
      </p:sp>
      <p:sp>
        <p:nvSpPr>
          <p:cNvPr id="13" name="TextBox 12"/>
          <p:cNvSpPr txBox="1"/>
          <p:nvPr/>
        </p:nvSpPr>
        <p:spPr>
          <a:xfrm>
            <a:off x="1672113" y="2323635"/>
            <a:ext cx="8171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stack</a:t>
            </a:r>
            <a:endParaRPr lang="en-US" sz="2400"/>
          </a:p>
        </p:txBody>
      </p:sp>
      <p:sp>
        <p:nvSpPr>
          <p:cNvPr id="16" name="TextBox 15"/>
          <p:cNvSpPr txBox="1"/>
          <p:nvPr/>
        </p:nvSpPr>
        <p:spPr>
          <a:xfrm>
            <a:off x="708001" y="4800797"/>
            <a:ext cx="12907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second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7" name="Freeform 16"/>
          <p:cNvSpPr/>
          <p:nvPr/>
        </p:nvSpPr>
        <p:spPr>
          <a:xfrm>
            <a:off x="1970197" y="4722538"/>
            <a:ext cx="1565191" cy="687857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2830883" y="767813"/>
            <a:ext cx="2567836" cy="347004"/>
          </a:xfrm>
          <a:prstGeom prst="roundRect">
            <a:avLst/>
          </a:pr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6796047" y="3406911"/>
            <a:ext cx="1309816" cy="130981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4"/>
          <p:cNvSpPr/>
          <p:nvPr/>
        </p:nvSpPr>
        <p:spPr>
          <a:xfrm>
            <a:off x="2668044" y="3006247"/>
            <a:ext cx="3920646" cy="1215024"/>
          </a:xfrm>
          <a:custGeom>
            <a:avLst/>
            <a:gdLst>
              <a:gd name="connsiteX0" fmla="*/ 12526 w 3920646"/>
              <a:gd name="connsiteY0" fmla="*/ 1002082 h 1215024"/>
              <a:gd name="connsiteX1" fmla="*/ 0 w 3920646"/>
              <a:gd name="connsiteY1" fmla="*/ 1052186 h 1215024"/>
              <a:gd name="connsiteX2" fmla="*/ 25052 w 3920646"/>
              <a:gd name="connsiteY2" fmla="*/ 1177446 h 1215024"/>
              <a:gd name="connsiteX3" fmla="*/ 50104 w 3920646"/>
              <a:gd name="connsiteY3" fmla="*/ 1215024 h 1215024"/>
              <a:gd name="connsiteX4" fmla="*/ 187890 w 3920646"/>
              <a:gd name="connsiteY4" fmla="*/ 1164920 h 1215024"/>
              <a:gd name="connsiteX5" fmla="*/ 200416 w 3920646"/>
              <a:gd name="connsiteY5" fmla="*/ 1127342 h 1215024"/>
              <a:gd name="connsiteX6" fmla="*/ 225468 w 3920646"/>
              <a:gd name="connsiteY6" fmla="*/ 1089764 h 1215024"/>
              <a:gd name="connsiteX7" fmla="*/ 388307 w 3920646"/>
              <a:gd name="connsiteY7" fmla="*/ 1077238 h 1215024"/>
              <a:gd name="connsiteX8" fmla="*/ 425885 w 3920646"/>
              <a:gd name="connsiteY8" fmla="*/ 1064712 h 1215024"/>
              <a:gd name="connsiteX9" fmla="*/ 488515 w 3920646"/>
              <a:gd name="connsiteY9" fmla="*/ 1052186 h 1215024"/>
              <a:gd name="connsiteX10" fmla="*/ 538619 w 3920646"/>
              <a:gd name="connsiteY10" fmla="*/ 1039660 h 1215024"/>
              <a:gd name="connsiteX11" fmla="*/ 576197 w 3920646"/>
              <a:gd name="connsiteY11" fmla="*/ 1014608 h 1215024"/>
              <a:gd name="connsiteX12" fmla="*/ 626301 w 3920646"/>
              <a:gd name="connsiteY12" fmla="*/ 1002082 h 1215024"/>
              <a:gd name="connsiteX13" fmla="*/ 713983 w 3920646"/>
              <a:gd name="connsiteY13" fmla="*/ 977030 h 1215024"/>
              <a:gd name="connsiteX14" fmla="*/ 851770 w 3920646"/>
              <a:gd name="connsiteY14" fmla="*/ 951978 h 1215024"/>
              <a:gd name="connsiteX15" fmla="*/ 914400 w 3920646"/>
              <a:gd name="connsiteY15" fmla="*/ 926926 h 1215024"/>
              <a:gd name="connsiteX16" fmla="*/ 951978 w 3920646"/>
              <a:gd name="connsiteY16" fmla="*/ 914400 h 1215024"/>
              <a:gd name="connsiteX17" fmla="*/ 1052186 w 3920646"/>
              <a:gd name="connsiteY17" fmla="*/ 864295 h 1215024"/>
              <a:gd name="connsiteX18" fmla="*/ 1152394 w 3920646"/>
              <a:gd name="connsiteY18" fmla="*/ 826717 h 1215024"/>
              <a:gd name="connsiteX19" fmla="*/ 1189972 w 3920646"/>
              <a:gd name="connsiteY19" fmla="*/ 814191 h 1215024"/>
              <a:gd name="connsiteX20" fmla="*/ 1340285 w 3920646"/>
              <a:gd name="connsiteY20" fmla="*/ 726509 h 1215024"/>
              <a:gd name="connsiteX21" fmla="*/ 1390389 w 3920646"/>
              <a:gd name="connsiteY21" fmla="*/ 651353 h 1215024"/>
              <a:gd name="connsiteX22" fmla="*/ 1465545 w 3920646"/>
              <a:gd name="connsiteY22" fmla="*/ 538619 h 1215024"/>
              <a:gd name="connsiteX23" fmla="*/ 1490597 w 3920646"/>
              <a:gd name="connsiteY23" fmla="*/ 501041 h 1215024"/>
              <a:gd name="connsiteX24" fmla="*/ 1565753 w 3920646"/>
              <a:gd name="connsiteY24" fmla="*/ 413358 h 1215024"/>
              <a:gd name="connsiteX25" fmla="*/ 1590805 w 3920646"/>
              <a:gd name="connsiteY25" fmla="*/ 375780 h 1215024"/>
              <a:gd name="connsiteX26" fmla="*/ 1640909 w 3920646"/>
              <a:gd name="connsiteY26" fmla="*/ 325676 h 1215024"/>
              <a:gd name="connsiteX27" fmla="*/ 1728592 w 3920646"/>
              <a:gd name="connsiteY27" fmla="*/ 212942 h 1215024"/>
              <a:gd name="connsiteX28" fmla="*/ 1878904 w 3920646"/>
              <a:gd name="connsiteY28" fmla="*/ 112734 h 1215024"/>
              <a:gd name="connsiteX29" fmla="*/ 1916482 w 3920646"/>
              <a:gd name="connsiteY29" fmla="*/ 87682 h 1215024"/>
              <a:gd name="connsiteX30" fmla="*/ 1954060 w 3920646"/>
              <a:gd name="connsiteY30" fmla="*/ 75156 h 1215024"/>
              <a:gd name="connsiteX31" fmla="*/ 2066794 w 3920646"/>
              <a:gd name="connsiteY31" fmla="*/ 25052 h 1215024"/>
              <a:gd name="connsiteX32" fmla="*/ 2417523 w 3920646"/>
              <a:gd name="connsiteY32" fmla="*/ 0 h 1215024"/>
              <a:gd name="connsiteX33" fmla="*/ 2906038 w 3920646"/>
              <a:gd name="connsiteY33" fmla="*/ 12526 h 1215024"/>
              <a:gd name="connsiteX34" fmla="*/ 2943616 w 3920646"/>
              <a:gd name="connsiteY34" fmla="*/ 25052 h 1215024"/>
              <a:gd name="connsiteX35" fmla="*/ 3031298 w 3920646"/>
              <a:gd name="connsiteY35" fmla="*/ 37578 h 1215024"/>
              <a:gd name="connsiteX36" fmla="*/ 3118981 w 3920646"/>
              <a:gd name="connsiteY36" fmla="*/ 62630 h 1215024"/>
              <a:gd name="connsiteX37" fmla="*/ 3219189 w 3920646"/>
              <a:gd name="connsiteY37" fmla="*/ 87682 h 1215024"/>
              <a:gd name="connsiteX38" fmla="*/ 3269293 w 3920646"/>
              <a:gd name="connsiteY38" fmla="*/ 112734 h 1215024"/>
              <a:gd name="connsiteX39" fmla="*/ 3356975 w 3920646"/>
              <a:gd name="connsiteY39" fmla="*/ 137786 h 1215024"/>
              <a:gd name="connsiteX40" fmla="*/ 3394553 w 3920646"/>
              <a:gd name="connsiteY40" fmla="*/ 162838 h 1215024"/>
              <a:gd name="connsiteX41" fmla="*/ 3469709 w 3920646"/>
              <a:gd name="connsiteY41" fmla="*/ 187890 h 1215024"/>
              <a:gd name="connsiteX42" fmla="*/ 3544866 w 3920646"/>
              <a:gd name="connsiteY42" fmla="*/ 225468 h 1215024"/>
              <a:gd name="connsiteX43" fmla="*/ 3582444 w 3920646"/>
              <a:gd name="connsiteY43" fmla="*/ 250520 h 1215024"/>
              <a:gd name="connsiteX44" fmla="*/ 3620022 w 3920646"/>
              <a:gd name="connsiteY44" fmla="*/ 263046 h 1215024"/>
              <a:gd name="connsiteX45" fmla="*/ 3657600 w 3920646"/>
              <a:gd name="connsiteY45" fmla="*/ 288098 h 1215024"/>
              <a:gd name="connsiteX46" fmla="*/ 3695178 w 3920646"/>
              <a:gd name="connsiteY46" fmla="*/ 300624 h 1215024"/>
              <a:gd name="connsiteX47" fmla="*/ 3732756 w 3920646"/>
              <a:gd name="connsiteY47" fmla="*/ 325676 h 1215024"/>
              <a:gd name="connsiteX48" fmla="*/ 3807912 w 3920646"/>
              <a:gd name="connsiteY48" fmla="*/ 350728 h 1215024"/>
              <a:gd name="connsiteX49" fmla="*/ 3845490 w 3920646"/>
              <a:gd name="connsiteY49" fmla="*/ 363254 h 1215024"/>
              <a:gd name="connsiteX50" fmla="*/ 3920646 w 3920646"/>
              <a:gd name="connsiteY50" fmla="*/ 400832 h 1215024"/>
              <a:gd name="connsiteX51" fmla="*/ 3895594 w 3920646"/>
              <a:gd name="connsiteY51" fmla="*/ 363254 h 1215024"/>
              <a:gd name="connsiteX52" fmla="*/ 3883068 w 3920646"/>
              <a:gd name="connsiteY52" fmla="*/ 250520 h 1215024"/>
              <a:gd name="connsiteX53" fmla="*/ 3858016 w 3920646"/>
              <a:gd name="connsiteY53" fmla="*/ 175364 h 1215024"/>
              <a:gd name="connsiteX54" fmla="*/ 3845490 w 3920646"/>
              <a:gd name="connsiteY54" fmla="*/ 137786 h 1215024"/>
              <a:gd name="connsiteX55" fmla="*/ 3870542 w 3920646"/>
              <a:gd name="connsiteY55" fmla="*/ 175364 h 1215024"/>
              <a:gd name="connsiteX56" fmla="*/ 3883068 w 3920646"/>
              <a:gd name="connsiteY56" fmla="*/ 212942 h 1215024"/>
              <a:gd name="connsiteX57" fmla="*/ 3895594 w 3920646"/>
              <a:gd name="connsiteY57" fmla="*/ 300624 h 1215024"/>
              <a:gd name="connsiteX58" fmla="*/ 3920646 w 3920646"/>
              <a:gd name="connsiteY58" fmla="*/ 388306 h 1215024"/>
              <a:gd name="connsiteX59" fmla="*/ 3908120 w 3920646"/>
              <a:gd name="connsiteY59" fmla="*/ 488515 h 1215024"/>
              <a:gd name="connsiteX60" fmla="*/ 3832964 w 3920646"/>
              <a:gd name="connsiteY60" fmla="*/ 513567 h 1215024"/>
              <a:gd name="connsiteX61" fmla="*/ 3757808 w 3920646"/>
              <a:gd name="connsiteY61" fmla="*/ 563671 h 1215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</a:cxnLst>
            <a:rect l="l" t="t" r="r" b="b"/>
            <a:pathLst>
              <a:path w="3920646" h="1215024">
                <a:moveTo>
                  <a:pt x="12526" y="1002082"/>
                </a:moveTo>
                <a:cubicBezTo>
                  <a:pt x="8351" y="1018783"/>
                  <a:pt x="0" y="1034971"/>
                  <a:pt x="0" y="1052186"/>
                </a:cubicBezTo>
                <a:cubicBezTo>
                  <a:pt x="0" y="1075267"/>
                  <a:pt x="9627" y="1146595"/>
                  <a:pt x="25052" y="1177446"/>
                </a:cubicBezTo>
                <a:cubicBezTo>
                  <a:pt x="31785" y="1190911"/>
                  <a:pt x="41753" y="1202498"/>
                  <a:pt x="50104" y="1215024"/>
                </a:cubicBezTo>
                <a:cubicBezTo>
                  <a:pt x="125474" y="1205603"/>
                  <a:pt x="148829" y="1223511"/>
                  <a:pt x="187890" y="1164920"/>
                </a:cubicBezTo>
                <a:cubicBezTo>
                  <a:pt x="195214" y="1153934"/>
                  <a:pt x="196241" y="1139868"/>
                  <a:pt x="200416" y="1127342"/>
                </a:cubicBezTo>
                <a:cubicBezTo>
                  <a:pt x="184688" y="1064429"/>
                  <a:pt x="171558" y="1071794"/>
                  <a:pt x="225468" y="1089764"/>
                </a:cubicBezTo>
                <a:cubicBezTo>
                  <a:pt x="279748" y="1085589"/>
                  <a:pt x="334287" y="1083990"/>
                  <a:pt x="388307" y="1077238"/>
                </a:cubicBezTo>
                <a:cubicBezTo>
                  <a:pt x="401409" y="1075600"/>
                  <a:pt x="413076" y="1067914"/>
                  <a:pt x="425885" y="1064712"/>
                </a:cubicBezTo>
                <a:cubicBezTo>
                  <a:pt x="446539" y="1059548"/>
                  <a:pt x="467732" y="1056804"/>
                  <a:pt x="488515" y="1052186"/>
                </a:cubicBezTo>
                <a:cubicBezTo>
                  <a:pt x="505320" y="1048451"/>
                  <a:pt x="521918" y="1043835"/>
                  <a:pt x="538619" y="1039660"/>
                </a:cubicBezTo>
                <a:cubicBezTo>
                  <a:pt x="551145" y="1031309"/>
                  <a:pt x="562360" y="1020538"/>
                  <a:pt x="576197" y="1014608"/>
                </a:cubicBezTo>
                <a:cubicBezTo>
                  <a:pt x="592020" y="1007827"/>
                  <a:pt x="609748" y="1006811"/>
                  <a:pt x="626301" y="1002082"/>
                </a:cubicBezTo>
                <a:cubicBezTo>
                  <a:pt x="673253" y="988667"/>
                  <a:pt x="660141" y="986819"/>
                  <a:pt x="713983" y="977030"/>
                </a:cubicBezTo>
                <a:cubicBezTo>
                  <a:pt x="771360" y="966598"/>
                  <a:pt x="800631" y="969024"/>
                  <a:pt x="851770" y="951978"/>
                </a:cubicBezTo>
                <a:cubicBezTo>
                  <a:pt x="873101" y="944868"/>
                  <a:pt x="893347" y="934821"/>
                  <a:pt x="914400" y="926926"/>
                </a:cubicBezTo>
                <a:cubicBezTo>
                  <a:pt x="926763" y="922290"/>
                  <a:pt x="939958" y="919864"/>
                  <a:pt x="951978" y="914400"/>
                </a:cubicBezTo>
                <a:cubicBezTo>
                  <a:pt x="985976" y="898946"/>
                  <a:pt x="1015956" y="873353"/>
                  <a:pt x="1052186" y="864295"/>
                </a:cubicBezTo>
                <a:cubicBezTo>
                  <a:pt x="1144561" y="841201"/>
                  <a:pt x="1060691" y="866018"/>
                  <a:pt x="1152394" y="826717"/>
                </a:cubicBezTo>
                <a:cubicBezTo>
                  <a:pt x="1164530" y="821516"/>
                  <a:pt x="1177952" y="819655"/>
                  <a:pt x="1189972" y="814191"/>
                </a:cubicBezTo>
                <a:cubicBezTo>
                  <a:pt x="1290565" y="768467"/>
                  <a:pt x="1270528" y="778827"/>
                  <a:pt x="1340285" y="726509"/>
                </a:cubicBezTo>
                <a:cubicBezTo>
                  <a:pt x="1364241" y="654642"/>
                  <a:pt x="1335656" y="721724"/>
                  <a:pt x="1390389" y="651353"/>
                </a:cubicBezTo>
                <a:lnTo>
                  <a:pt x="1465545" y="538619"/>
                </a:lnTo>
                <a:cubicBezTo>
                  <a:pt x="1473896" y="526093"/>
                  <a:pt x="1481564" y="513085"/>
                  <a:pt x="1490597" y="501041"/>
                </a:cubicBezTo>
                <a:cubicBezTo>
                  <a:pt x="1631333" y="313393"/>
                  <a:pt x="1434898" y="570386"/>
                  <a:pt x="1565753" y="413358"/>
                </a:cubicBezTo>
                <a:cubicBezTo>
                  <a:pt x="1575391" y="401793"/>
                  <a:pt x="1581008" y="387210"/>
                  <a:pt x="1590805" y="375780"/>
                </a:cubicBezTo>
                <a:cubicBezTo>
                  <a:pt x="1606176" y="357847"/>
                  <a:pt x="1626154" y="344119"/>
                  <a:pt x="1640909" y="325676"/>
                </a:cubicBezTo>
                <a:cubicBezTo>
                  <a:pt x="1693405" y="260056"/>
                  <a:pt x="1674098" y="257528"/>
                  <a:pt x="1728592" y="212942"/>
                </a:cubicBezTo>
                <a:cubicBezTo>
                  <a:pt x="1868526" y="98451"/>
                  <a:pt x="1780369" y="169040"/>
                  <a:pt x="1878904" y="112734"/>
                </a:cubicBezTo>
                <a:cubicBezTo>
                  <a:pt x="1891975" y="105265"/>
                  <a:pt x="1903017" y="94415"/>
                  <a:pt x="1916482" y="87682"/>
                </a:cubicBezTo>
                <a:cubicBezTo>
                  <a:pt x="1928292" y="81777"/>
                  <a:pt x="1942250" y="81061"/>
                  <a:pt x="1954060" y="75156"/>
                </a:cubicBezTo>
                <a:cubicBezTo>
                  <a:pt x="2014207" y="45083"/>
                  <a:pt x="1976310" y="37978"/>
                  <a:pt x="2066794" y="25052"/>
                </a:cubicBezTo>
                <a:cubicBezTo>
                  <a:pt x="2241376" y="112"/>
                  <a:pt x="2124986" y="13930"/>
                  <a:pt x="2417523" y="0"/>
                </a:cubicBezTo>
                <a:cubicBezTo>
                  <a:pt x="2580361" y="4175"/>
                  <a:pt x="2743331" y="4778"/>
                  <a:pt x="2906038" y="12526"/>
                </a:cubicBezTo>
                <a:cubicBezTo>
                  <a:pt x="2919227" y="13154"/>
                  <a:pt x="2930669" y="22463"/>
                  <a:pt x="2943616" y="25052"/>
                </a:cubicBezTo>
                <a:cubicBezTo>
                  <a:pt x="2972567" y="30842"/>
                  <a:pt x="3002250" y="32297"/>
                  <a:pt x="3031298" y="37578"/>
                </a:cubicBezTo>
                <a:cubicBezTo>
                  <a:pt x="3093890" y="48958"/>
                  <a:pt x="3065318" y="47995"/>
                  <a:pt x="3118981" y="62630"/>
                </a:cubicBezTo>
                <a:cubicBezTo>
                  <a:pt x="3152198" y="71689"/>
                  <a:pt x="3188393" y="72284"/>
                  <a:pt x="3219189" y="87682"/>
                </a:cubicBezTo>
                <a:cubicBezTo>
                  <a:pt x="3235890" y="96033"/>
                  <a:pt x="3252130" y="105378"/>
                  <a:pt x="3269293" y="112734"/>
                </a:cubicBezTo>
                <a:cubicBezTo>
                  <a:pt x="3294451" y="123516"/>
                  <a:pt x="3331550" y="131430"/>
                  <a:pt x="3356975" y="137786"/>
                </a:cubicBezTo>
                <a:cubicBezTo>
                  <a:pt x="3369501" y="146137"/>
                  <a:pt x="3380796" y="156724"/>
                  <a:pt x="3394553" y="162838"/>
                </a:cubicBezTo>
                <a:cubicBezTo>
                  <a:pt x="3418684" y="173563"/>
                  <a:pt x="3447737" y="173242"/>
                  <a:pt x="3469709" y="187890"/>
                </a:cubicBezTo>
                <a:cubicBezTo>
                  <a:pt x="3577411" y="259689"/>
                  <a:pt x="3441140" y="173605"/>
                  <a:pt x="3544866" y="225468"/>
                </a:cubicBezTo>
                <a:cubicBezTo>
                  <a:pt x="3558331" y="232201"/>
                  <a:pt x="3568979" y="243787"/>
                  <a:pt x="3582444" y="250520"/>
                </a:cubicBezTo>
                <a:cubicBezTo>
                  <a:pt x="3594254" y="256425"/>
                  <a:pt x="3608212" y="257141"/>
                  <a:pt x="3620022" y="263046"/>
                </a:cubicBezTo>
                <a:cubicBezTo>
                  <a:pt x="3633487" y="269779"/>
                  <a:pt x="3644135" y="281365"/>
                  <a:pt x="3657600" y="288098"/>
                </a:cubicBezTo>
                <a:cubicBezTo>
                  <a:pt x="3669410" y="294003"/>
                  <a:pt x="3683368" y="294719"/>
                  <a:pt x="3695178" y="300624"/>
                </a:cubicBezTo>
                <a:cubicBezTo>
                  <a:pt x="3708643" y="307357"/>
                  <a:pt x="3718999" y="319562"/>
                  <a:pt x="3732756" y="325676"/>
                </a:cubicBezTo>
                <a:cubicBezTo>
                  <a:pt x="3756887" y="336401"/>
                  <a:pt x="3782860" y="342377"/>
                  <a:pt x="3807912" y="350728"/>
                </a:cubicBezTo>
                <a:cubicBezTo>
                  <a:pt x="3820438" y="354903"/>
                  <a:pt x="3834504" y="355930"/>
                  <a:pt x="3845490" y="363254"/>
                </a:cubicBezTo>
                <a:cubicBezTo>
                  <a:pt x="3894054" y="395630"/>
                  <a:pt x="3868786" y="383545"/>
                  <a:pt x="3920646" y="400832"/>
                </a:cubicBezTo>
                <a:cubicBezTo>
                  <a:pt x="3912295" y="388306"/>
                  <a:pt x="3899245" y="377859"/>
                  <a:pt x="3895594" y="363254"/>
                </a:cubicBezTo>
                <a:cubicBezTo>
                  <a:pt x="3886424" y="326574"/>
                  <a:pt x="3890483" y="287595"/>
                  <a:pt x="3883068" y="250520"/>
                </a:cubicBezTo>
                <a:cubicBezTo>
                  <a:pt x="3877889" y="224626"/>
                  <a:pt x="3866367" y="200416"/>
                  <a:pt x="3858016" y="175364"/>
                </a:cubicBezTo>
                <a:cubicBezTo>
                  <a:pt x="3853841" y="162838"/>
                  <a:pt x="3838166" y="126800"/>
                  <a:pt x="3845490" y="137786"/>
                </a:cubicBezTo>
                <a:cubicBezTo>
                  <a:pt x="3853841" y="150312"/>
                  <a:pt x="3863809" y="161899"/>
                  <a:pt x="3870542" y="175364"/>
                </a:cubicBezTo>
                <a:cubicBezTo>
                  <a:pt x="3876447" y="187174"/>
                  <a:pt x="3878893" y="200416"/>
                  <a:pt x="3883068" y="212942"/>
                </a:cubicBezTo>
                <a:cubicBezTo>
                  <a:pt x="3887243" y="242169"/>
                  <a:pt x="3890313" y="271576"/>
                  <a:pt x="3895594" y="300624"/>
                </a:cubicBezTo>
                <a:cubicBezTo>
                  <a:pt x="3901885" y="335226"/>
                  <a:pt x="3909914" y="356110"/>
                  <a:pt x="3920646" y="388306"/>
                </a:cubicBezTo>
                <a:cubicBezTo>
                  <a:pt x="3916471" y="421709"/>
                  <a:pt x="3927424" y="460937"/>
                  <a:pt x="3908120" y="488515"/>
                </a:cubicBezTo>
                <a:cubicBezTo>
                  <a:pt x="3892977" y="510149"/>
                  <a:pt x="3854936" y="498919"/>
                  <a:pt x="3832964" y="513567"/>
                </a:cubicBezTo>
                <a:lnTo>
                  <a:pt x="3757808" y="563671"/>
                </a:ln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9"/>
          <p:cNvSpPr/>
          <p:nvPr/>
        </p:nvSpPr>
        <p:spPr>
          <a:xfrm>
            <a:off x="2740303" y="4033381"/>
            <a:ext cx="3874804" cy="1240077"/>
          </a:xfrm>
          <a:custGeom>
            <a:avLst/>
            <a:gdLst>
              <a:gd name="connsiteX0" fmla="*/ 15423 w 3874804"/>
              <a:gd name="connsiteY0" fmla="*/ 1027134 h 1240077"/>
              <a:gd name="connsiteX1" fmla="*/ 27949 w 3874804"/>
              <a:gd name="connsiteY1" fmla="*/ 1215024 h 1240077"/>
              <a:gd name="connsiteX2" fmla="*/ 53001 w 3874804"/>
              <a:gd name="connsiteY2" fmla="*/ 1240077 h 1240077"/>
              <a:gd name="connsiteX3" fmla="*/ 165735 w 3874804"/>
              <a:gd name="connsiteY3" fmla="*/ 1202498 h 1240077"/>
              <a:gd name="connsiteX4" fmla="*/ 178261 w 3874804"/>
              <a:gd name="connsiteY4" fmla="*/ 1139868 h 1240077"/>
              <a:gd name="connsiteX5" fmla="*/ 353626 w 3874804"/>
              <a:gd name="connsiteY5" fmla="*/ 1114816 h 1240077"/>
              <a:gd name="connsiteX6" fmla="*/ 428782 w 3874804"/>
              <a:gd name="connsiteY6" fmla="*/ 1139868 h 1240077"/>
              <a:gd name="connsiteX7" fmla="*/ 566568 w 3874804"/>
              <a:gd name="connsiteY7" fmla="*/ 1177446 h 1240077"/>
              <a:gd name="connsiteX8" fmla="*/ 679302 w 3874804"/>
              <a:gd name="connsiteY8" fmla="*/ 1189972 h 1240077"/>
              <a:gd name="connsiteX9" fmla="*/ 1155292 w 3874804"/>
              <a:gd name="connsiteY9" fmla="*/ 1177446 h 1240077"/>
              <a:gd name="connsiteX10" fmla="*/ 1217922 w 3874804"/>
              <a:gd name="connsiteY10" fmla="*/ 1164920 h 1240077"/>
              <a:gd name="connsiteX11" fmla="*/ 1318130 w 3874804"/>
              <a:gd name="connsiteY11" fmla="*/ 1152394 h 1240077"/>
              <a:gd name="connsiteX12" fmla="*/ 1355708 w 3874804"/>
              <a:gd name="connsiteY12" fmla="*/ 1139868 h 1240077"/>
              <a:gd name="connsiteX13" fmla="*/ 1581176 w 3874804"/>
              <a:gd name="connsiteY13" fmla="*/ 1102290 h 1240077"/>
              <a:gd name="connsiteX14" fmla="*/ 1693911 w 3874804"/>
              <a:gd name="connsiteY14" fmla="*/ 1052186 h 1240077"/>
              <a:gd name="connsiteX15" fmla="*/ 1781593 w 3874804"/>
              <a:gd name="connsiteY15" fmla="*/ 1014608 h 1240077"/>
              <a:gd name="connsiteX16" fmla="*/ 1831697 w 3874804"/>
              <a:gd name="connsiteY16" fmla="*/ 977030 h 1240077"/>
              <a:gd name="connsiteX17" fmla="*/ 1869275 w 3874804"/>
              <a:gd name="connsiteY17" fmla="*/ 951978 h 1240077"/>
              <a:gd name="connsiteX18" fmla="*/ 1906853 w 3874804"/>
              <a:gd name="connsiteY18" fmla="*/ 914400 h 1240077"/>
              <a:gd name="connsiteX19" fmla="*/ 1982009 w 3874804"/>
              <a:gd name="connsiteY19" fmla="*/ 864296 h 1240077"/>
              <a:gd name="connsiteX20" fmla="*/ 2019587 w 3874804"/>
              <a:gd name="connsiteY20" fmla="*/ 826718 h 1240077"/>
              <a:gd name="connsiteX21" fmla="*/ 2057165 w 3874804"/>
              <a:gd name="connsiteY21" fmla="*/ 801666 h 1240077"/>
              <a:gd name="connsiteX22" fmla="*/ 2107270 w 3874804"/>
              <a:gd name="connsiteY22" fmla="*/ 751561 h 1240077"/>
              <a:gd name="connsiteX23" fmla="*/ 2182426 w 3874804"/>
              <a:gd name="connsiteY23" fmla="*/ 688931 h 1240077"/>
              <a:gd name="connsiteX24" fmla="*/ 2220004 w 3874804"/>
              <a:gd name="connsiteY24" fmla="*/ 663879 h 1240077"/>
              <a:gd name="connsiteX25" fmla="*/ 2295160 w 3874804"/>
              <a:gd name="connsiteY25" fmla="*/ 601249 h 1240077"/>
              <a:gd name="connsiteX26" fmla="*/ 2395368 w 3874804"/>
              <a:gd name="connsiteY26" fmla="*/ 513567 h 1240077"/>
              <a:gd name="connsiteX27" fmla="*/ 2432946 w 3874804"/>
              <a:gd name="connsiteY27" fmla="*/ 475989 h 1240077"/>
              <a:gd name="connsiteX28" fmla="*/ 2470524 w 3874804"/>
              <a:gd name="connsiteY28" fmla="*/ 463463 h 1240077"/>
              <a:gd name="connsiteX29" fmla="*/ 2558207 w 3874804"/>
              <a:gd name="connsiteY29" fmla="*/ 413359 h 1240077"/>
              <a:gd name="connsiteX30" fmla="*/ 2595785 w 3874804"/>
              <a:gd name="connsiteY30" fmla="*/ 400833 h 1240077"/>
              <a:gd name="connsiteX31" fmla="*/ 2633363 w 3874804"/>
              <a:gd name="connsiteY31" fmla="*/ 375781 h 1240077"/>
              <a:gd name="connsiteX32" fmla="*/ 2708519 w 3874804"/>
              <a:gd name="connsiteY32" fmla="*/ 350729 h 1240077"/>
              <a:gd name="connsiteX33" fmla="*/ 2746097 w 3874804"/>
              <a:gd name="connsiteY33" fmla="*/ 338203 h 1240077"/>
              <a:gd name="connsiteX34" fmla="*/ 2833779 w 3874804"/>
              <a:gd name="connsiteY34" fmla="*/ 288098 h 1240077"/>
              <a:gd name="connsiteX35" fmla="*/ 2908935 w 3874804"/>
              <a:gd name="connsiteY35" fmla="*/ 263046 h 1240077"/>
              <a:gd name="connsiteX36" fmla="*/ 2946513 w 3874804"/>
              <a:gd name="connsiteY36" fmla="*/ 250520 h 1240077"/>
              <a:gd name="connsiteX37" fmla="*/ 3021670 w 3874804"/>
              <a:gd name="connsiteY37" fmla="*/ 225468 h 1240077"/>
              <a:gd name="connsiteX38" fmla="*/ 3059248 w 3874804"/>
              <a:gd name="connsiteY38" fmla="*/ 212942 h 1240077"/>
              <a:gd name="connsiteX39" fmla="*/ 3121878 w 3874804"/>
              <a:gd name="connsiteY39" fmla="*/ 200416 h 1240077"/>
              <a:gd name="connsiteX40" fmla="*/ 3309768 w 3874804"/>
              <a:gd name="connsiteY40" fmla="*/ 162838 h 1240077"/>
              <a:gd name="connsiteX41" fmla="*/ 3785757 w 3874804"/>
              <a:gd name="connsiteY41" fmla="*/ 150312 h 1240077"/>
              <a:gd name="connsiteX42" fmla="*/ 3823335 w 3874804"/>
              <a:gd name="connsiteY42" fmla="*/ 137786 h 1240077"/>
              <a:gd name="connsiteX43" fmla="*/ 3873439 w 3874804"/>
              <a:gd name="connsiteY43" fmla="*/ 125260 h 1240077"/>
              <a:gd name="connsiteX44" fmla="*/ 3798283 w 3874804"/>
              <a:gd name="connsiteY44" fmla="*/ 100208 h 1240077"/>
              <a:gd name="connsiteX45" fmla="*/ 3723127 w 3874804"/>
              <a:gd name="connsiteY45" fmla="*/ 50104 h 1240077"/>
              <a:gd name="connsiteX46" fmla="*/ 3685549 w 3874804"/>
              <a:gd name="connsiteY46" fmla="*/ 37578 h 1240077"/>
              <a:gd name="connsiteX47" fmla="*/ 3647971 w 3874804"/>
              <a:gd name="connsiteY47" fmla="*/ 12526 h 1240077"/>
              <a:gd name="connsiteX48" fmla="*/ 3610393 w 3874804"/>
              <a:gd name="connsiteY48" fmla="*/ 0 h 1240077"/>
              <a:gd name="connsiteX49" fmla="*/ 3748179 w 3874804"/>
              <a:gd name="connsiteY49" fmla="*/ 37578 h 1240077"/>
              <a:gd name="connsiteX50" fmla="*/ 3785757 w 3874804"/>
              <a:gd name="connsiteY50" fmla="*/ 50104 h 1240077"/>
              <a:gd name="connsiteX51" fmla="*/ 3823335 w 3874804"/>
              <a:gd name="connsiteY51" fmla="*/ 62630 h 1240077"/>
              <a:gd name="connsiteX52" fmla="*/ 3848387 w 3874804"/>
              <a:gd name="connsiteY52" fmla="*/ 100208 h 1240077"/>
              <a:gd name="connsiteX53" fmla="*/ 3823335 w 3874804"/>
              <a:gd name="connsiteY53" fmla="*/ 150312 h 1240077"/>
              <a:gd name="connsiteX54" fmla="*/ 3798283 w 3874804"/>
              <a:gd name="connsiteY54" fmla="*/ 212942 h 1240077"/>
              <a:gd name="connsiteX55" fmla="*/ 3785757 w 3874804"/>
              <a:gd name="connsiteY55" fmla="*/ 250520 h 1240077"/>
              <a:gd name="connsiteX56" fmla="*/ 3773231 w 3874804"/>
              <a:gd name="connsiteY56" fmla="*/ 313151 h 1240077"/>
              <a:gd name="connsiteX57" fmla="*/ 3748179 w 3874804"/>
              <a:gd name="connsiteY57" fmla="*/ 363255 h 1240077"/>
              <a:gd name="connsiteX58" fmla="*/ 3735653 w 3874804"/>
              <a:gd name="connsiteY58" fmla="*/ 413359 h 1240077"/>
              <a:gd name="connsiteX59" fmla="*/ 3723127 w 3874804"/>
              <a:gd name="connsiteY59" fmla="*/ 450937 h 1240077"/>
              <a:gd name="connsiteX60" fmla="*/ 3698075 w 3874804"/>
              <a:gd name="connsiteY60" fmla="*/ 501041 h 1240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3874804" h="1240077">
                <a:moveTo>
                  <a:pt x="15423" y="1027134"/>
                </a:moveTo>
                <a:cubicBezTo>
                  <a:pt x="-5205" y="1109647"/>
                  <a:pt x="-8913" y="1095222"/>
                  <a:pt x="27949" y="1215024"/>
                </a:cubicBezTo>
                <a:cubicBezTo>
                  <a:pt x="31422" y="1226312"/>
                  <a:pt x="44650" y="1231726"/>
                  <a:pt x="53001" y="1240077"/>
                </a:cubicBezTo>
                <a:cubicBezTo>
                  <a:pt x="82486" y="1235865"/>
                  <a:pt x="147762" y="1244434"/>
                  <a:pt x="165735" y="1202498"/>
                </a:cubicBezTo>
                <a:cubicBezTo>
                  <a:pt x="174122" y="1182929"/>
                  <a:pt x="174086" y="1160745"/>
                  <a:pt x="178261" y="1139868"/>
                </a:cubicBezTo>
                <a:cubicBezTo>
                  <a:pt x="145886" y="1042742"/>
                  <a:pt x="152561" y="1101412"/>
                  <a:pt x="353626" y="1114816"/>
                </a:cubicBezTo>
                <a:lnTo>
                  <a:pt x="428782" y="1139868"/>
                </a:lnTo>
                <a:cubicBezTo>
                  <a:pt x="471936" y="1154253"/>
                  <a:pt x="524186" y="1172737"/>
                  <a:pt x="566568" y="1177446"/>
                </a:cubicBezTo>
                <a:lnTo>
                  <a:pt x="679302" y="1189972"/>
                </a:lnTo>
                <a:cubicBezTo>
                  <a:pt x="837965" y="1185797"/>
                  <a:pt x="996745" y="1184820"/>
                  <a:pt x="1155292" y="1177446"/>
                </a:cubicBezTo>
                <a:cubicBezTo>
                  <a:pt x="1176559" y="1176457"/>
                  <a:pt x="1196879" y="1168157"/>
                  <a:pt x="1217922" y="1164920"/>
                </a:cubicBezTo>
                <a:cubicBezTo>
                  <a:pt x="1251193" y="1159801"/>
                  <a:pt x="1284727" y="1156569"/>
                  <a:pt x="1318130" y="1152394"/>
                </a:cubicBezTo>
                <a:cubicBezTo>
                  <a:pt x="1330656" y="1148219"/>
                  <a:pt x="1342717" y="1142230"/>
                  <a:pt x="1355708" y="1139868"/>
                </a:cubicBezTo>
                <a:cubicBezTo>
                  <a:pt x="1441484" y="1124272"/>
                  <a:pt x="1494607" y="1131146"/>
                  <a:pt x="1581176" y="1102290"/>
                </a:cubicBezTo>
                <a:cubicBezTo>
                  <a:pt x="1775072" y="1037659"/>
                  <a:pt x="1574812" y="1111736"/>
                  <a:pt x="1693911" y="1052186"/>
                </a:cubicBezTo>
                <a:cubicBezTo>
                  <a:pt x="1779147" y="1009568"/>
                  <a:pt x="1677333" y="1079771"/>
                  <a:pt x="1781593" y="1014608"/>
                </a:cubicBezTo>
                <a:cubicBezTo>
                  <a:pt x="1799296" y="1003543"/>
                  <a:pt x="1814709" y="989164"/>
                  <a:pt x="1831697" y="977030"/>
                </a:cubicBezTo>
                <a:cubicBezTo>
                  <a:pt x="1843947" y="968280"/>
                  <a:pt x="1857710" y="961616"/>
                  <a:pt x="1869275" y="951978"/>
                </a:cubicBezTo>
                <a:cubicBezTo>
                  <a:pt x="1882884" y="940637"/>
                  <a:pt x="1892870" y="925276"/>
                  <a:pt x="1906853" y="914400"/>
                </a:cubicBezTo>
                <a:cubicBezTo>
                  <a:pt x="1930619" y="895915"/>
                  <a:pt x="1960719" y="885586"/>
                  <a:pt x="1982009" y="864296"/>
                </a:cubicBezTo>
                <a:cubicBezTo>
                  <a:pt x="1994535" y="851770"/>
                  <a:pt x="2005978" y="838059"/>
                  <a:pt x="2019587" y="826718"/>
                </a:cubicBezTo>
                <a:cubicBezTo>
                  <a:pt x="2031152" y="817080"/>
                  <a:pt x="2045735" y="811463"/>
                  <a:pt x="2057165" y="801666"/>
                </a:cubicBezTo>
                <a:cubicBezTo>
                  <a:pt x="2075098" y="786294"/>
                  <a:pt x="2087617" y="764663"/>
                  <a:pt x="2107270" y="751561"/>
                </a:cubicBezTo>
                <a:cubicBezTo>
                  <a:pt x="2200569" y="689362"/>
                  <a:pt x="2085980" y="769303"/>
                  <a:pt x="2182426" y="688931"/>
                </a:cubicBezTo>
                <a:cubicBezTo>
                  <a:pt x="2193991" y="679293"/>
                  <a:pt x="2208439" y="673517"/>
                  <a:pt x="2220004" y="663879"/>
                </a:cubicBezTo>
                <a:cubicBezTo>
                  <a:pt x="2316450" y="583507"/>
                  <a:pt x="2201861" y="663448"/>
                  <a:pt x="2295160" y="601249"/>
                </a:cubicBezTo>
                <a:cubicBezTo>
                  <a:pt x="2366141" y="494778"/>
                  <a:pt x="2249231" y="659704"/>
                  <a:pt x="2395368" y="513567"/>
                </a:cubicBezTo>
                <a:cubicBezTo>
                  <a:pt x="2407894" y="501041"/>
                  <a:pt x="2418207" y="485815"/>
                  <a:pt x="2432946" y="475989"/>
                </a:cubicBezTo>
                <a:cubicBezTo>
                  <a:pt x="2443932" y="468665"/>
                  <a:pt x="2458388" y="468664"/>
                  <a:pt x="2470524" y="463463"/>
                </a:cubicBezTo>
                <a:cubicBezTo>
                  <a:pt x="2624247" y="397583"/>
                  <a:pt x="2432410" y="476258"/>
                  <a:pt x="2558207" y="413359"/>
                </a:cubicBezTo>
                <a:cubicBezTo>
                  <a:pt x="2570017" y="407454"/>
                  <a:pt x="2583975" y="406738"/>
                  <a:pt x="2595785" y="400833"/>
                </a:cubicBezTo>
                <a:cubicBezTo>
                  <a:pt x="2609250" y="394100"/>
                  <a:pt x="2619606" y="381895"/>
                  <a:pt x="2633363" y="375781"/>
                </a:cubicBezTo>
                <a:cubicBezTo>
                  <a:pt x="2657494" y="365056"/>
                  <a:pt x="2683467" y="359080"/>
                  <a:pt x="2708519" y="350729"/>
                </a:cubicBezTo>
                <a:cubicBezTo>
                  <a:pt x="2721045" y="346554"/>
                  <a:pt x="2735111" y="345527"/>
                  <a:pt x="2746097" y="338203"/>
                </a:cubicBezTo>
                <a:cubicBezTo>
                  <a:pt x="2779990" y="315608"/>
                  <a:pt x="2794052" y="303989"/>
                  <a:pt x="2833779" y="288098"/>
                </a:cubicBezTo>
                <a:cubicBezTo>
                  <a:pt x="2858297" y="278290"/>
                  <a:pt x="2883883" y="271397"/>
                  <a:pt x="2908935" y="263046"/>
                </a:cubicBezTo>
                <a:lnTo>
                  <a:pt x="2946513" y="250520"/>
                </a:lnTo>
                <a:lnTo>
                  <a:pt x="3021670" y="225468"/>
                </a:lnTo>
                <a:cubicBezTo>
                  <a:pt x="3034196" y="221293"/>
                  <a:pt x="3046301" y="215531"/>
                  <a:pt x="3059248" y="212942"/>
                </a:cubicBezTo>
                <a:cubicBezTo>
                  <a:pt x="3080125" y="208767"/>
                  <a:pt x="3101133" y="205203"/>
                  <a:pt x="3121878" y="200416"/>
                </a:cubicBezTo>
                <a:cubicBezTo>
                  <a:pt x="3189024" y="184921"/>
                  <a:pt x="3240912" y="165898"/>
                  <a:pt x="3309768" y="162838"/>
                </a:cubicBezTo>
                <a:cubicBezTo>
                  <a:pt x="3468329" y="155791"/>
                  <a:pt x="3627094" y="154487"/>
                  <a:pt x="3785757" y="150312"/>
                </a:cubicBezTo>
                <a:cubicBezTo>
                  <a:pt x="3798283" y="146137"/>
                  <a:pt x="3810639" y="141413"/>
                  <a:pt x="3823335" y="137786"/>
                </a:cubicBezTo>
                <a:cubicBezTo>
                  <a:pt x="3839888" y="133057"/>
                  <a:pt x="3882988" y="139584"/>
                  <a:pt x="3873439" y="125260"/>
                </a:cubicBezTo>
                <a:cubicBezTo>
                  <a:pt x="3858791" y="103288"/>
                  <a:pt x="3820255" y="114856"/>
                  <a:pt x="3798283" y="100208"/>
                </a:cubicBezTo>
                <a:cubicBezTo>
                  <a:pt x="3773231" y="83507"/>
                  <a:pt x="3751691" y="59625"/>
                  <a:pt x="3723127" y="50104"/>
                </a:cubicBezTo>
                <a:cubicBezTo>
                  <a:pt x="3710601" y="45929"/>
                  <a:pt x="3697359" y="43483"/>
                  <a:pt x="3685549" y="37578"/>
                </a:cubicBezTo>
                <a:cubicBezTo>
                  <a:pt x="3672084" y="30845"/>
                  <a:pt x="3661436" y="19259"/>
                  <a:pt x="3647971" y="12526"/>
                </a:cubicBezTo>
                <a:cubicBezTo>
                  <a:pt x="3636161" y="6621"/>
                  <a:pt x="3597189" y="0"/>
                  <a:pt x="3610393" y="0"/>
                </a:cubicBezTo>
                <a:cubicBezTo>
                  <a:pt x="3645803" y="0"/>
                  <a:pt x="3718706" y="27754"/>
                  <a:pt x="3748179" y="37578"/>
                </a:cubicBezTo>
                <a:lnTo>
                  <a:pt x="3785757" y="50104"/>
                </a:lnTo>
                <a:lnTo>
                  <a:pt x="3823335" y="62630"/>
                </a:lnTo>
                <a:cubicBezTo>
                  <a:pt x="3831686" y="75156"/>
                  <a:pt x="3848387" y="85154"/>
                  <a:pt x="3848387" y="100208"/>
                </a:cubicBezTo>
                <a:cubicBezTo>
                  <a:pt x="3848387" y="118881"/>
                  <a:pt x="3830919" y="133249"/>
                  <a:pt x="3823335" y="150312"/>
                </a:cubicBezTo>
                <a:cubicBezTo>
                  <a:pt x="3814203" y="170859"/>
                  <a:pt x="3806178" y="191889"/>
                  <a:pt x="3798283" y="212942"/>
                </a:cubicBezTo>
                <a:cubicBezTo>
                  <a:pt x="3793647" y="225305"/>
                  <a:pt x="3788959" y="237711"/>
                  <a:pt x="3785757" y="250520"/>
                </a:cubicBezTo>
                <a:cubicBezTo>
                  <a:pt x="3780593" y="271175"/>
                  <a:pt x="3779964" y="292953"/>
                  <a:pt x="3773231" y="313151"/>
                </a:cubicBezTo>
                <a:cubicBezTo>
                  <a:pt x="3767326" y="330865"/>
                  <a:pt x="3754735" y="345771"/>
                  <a:pt x="3748179" y="363255"/>
                </a:cubicBezTo>
                <a:cubicBezTo>
                  <a:pt x="3742134" y="379374"/>
                  <a:pt x="3740382" y="396806"/>
                  <a:pt x="3735653" y="413359"/>
                </a:cubicBezTo>
                <a:cubicBezTo>
                  <a:pt x="3732026" y="426055"/>
                  <a:pt x="3729032" y="439127"/>
                  <a:pt x="3723127" y="450937"/>
                </a:cubicBezTo>
                <a:cubicBezTo>
                  <a:pt x="3695759" y="505673"/>
                  <a:pt x="3698075" y="469665"/>
                  <a:pt x="3698075" y="501041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039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Deep Understanding is Key</a:t>
            </a:r>
            <a:endParaRPr lang="en-US" sz="4600" dirty="0">
              <a:latin typeface="Calibri"/>
              <a:cs typeface="Calibri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310" y="1924251"/>
            <a:ext cx="7777509" cy="302353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30096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1922" y="171885"/>
            <a:ext cx="4445000" cy="1866900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395416" y="2148723"/>
            <a:ext cx="8254314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753591" y="3011494"/>
            <a:ext cx="737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r</a:t>
            </a:r>
            <a:r>
              <a:rPr lang="en-US" sz="2400" b="1" dirty="0" smtClean="0">
                <a:latin typeface="Courier" charset="0"/>
                <a:ea typeface="Courier" charset="0"/>
                <a:cs typeface="Courier" charset="0"/>
              </a:rPr>
              <a:t>un</a:t>
            </a:r>
            <a:endParaRPr lang="en-US" sz="24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580598" y="2937355"/>
            <a:ext cx="3138616" cy="2949878"/>
          </a:xfrm>
          <a:prstGeom prst="roundRect">
            <a:avLst>
              <a:gd name="adj" fmla="val 6933"/>
            </a:avLst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793595" y="3796627"/>
            <a:ext cx="11063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first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1" name="Freeform 10"/>
          <p:cNvSpPr/>
          <p:nvPr/>
        </p:nvSpPr>
        <p:spPr>
          <a:xfrm>
            <a:off x="1943057" y="3705842"/>
            <a:ext cx="1565191" cy="687857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6684837" y="2331874"/>
            <a:ext cx="8098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heap</a:t>
            </a:r>
            <a:endParaRPr lang="en-US" sz="2400"/>
          </a:p>
        </p:txBody>
      </p:sp>
      <p:sp>
        <p:nvSpPr>
          <p:cNvPr id="13" name="TextBox 12"/>
          <p:cNvSpPr txBox="1"/>
          <p:nvPr/>
        </p:nvSpPr>
        <p:spPr>
          <a:xfrm>
            <a:off x="1672113" y="2323635"/>
            <a:ext cx="8171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stack</a:t>
            </a:r>
            <a:endParaRPr lang="en-US" sz="2400"/>
          </a:p>
        </p:txBody>
      </p:sp>
      <p:sp>
        <p:nvSpPr>
          <p:cNvPr id="14" name="Rectangle 13"/>
          <p:cNvSpPr/>
          <p:nvPr/>
        </p:nvSpPr>
        <p:spPr>
          <a:xfrm>
            <a:off x="6796047" y="3406911"/>
            <a:ext cx="1309816" cy="1309816"/>
          </a:xfrm>
          <a:prstGeom prst="rect">
            <a:avLst/>
          </a:prstGeom>
          <a:solidFill>
            <a:schemeClr val="bg1"/>
          </a:solidFill>
          <a:ln w="38100">
            <a:solidFill>
              <a:srgbClr val="0027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708001" y="4800797"/>
            <a:ext cx="12907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second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7" name="Freeform 16"/>
          <p:cNvSpPr/>
          <p:nvPr/>
        </p:nvSpPr>
        <p:spPr>
          <a:xfrm>
            <a:off x="1970197" y="4722538"/>
            <a:ext cx="1565191" cy="687857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7"/>
          <p:cNvSpPr/>
          <p:nvPr/>
        </p:nvSpPr>
        <p:spPr>
          <a:xfrm>
            <a:off x="2668044" y="3006247"/>
            <a:ext cx="3920646" cy="1215024"/>
          </a:xfrm>
          <a:custGeom>
            <a:avLst/>
            <a:gdLst>
              <a:gd name="connsiteX0" fmla="*/ 12526 w 3920646"/>
              <a:gd name="connsiteY0" fmla="*/ 1002082 h 1215024"/>
              <a:gd name="connsiteX1" fmla="*/ 0 w 3920646"/>
              <a:gd name="connsiteY1" fmla="*/ 1052186 h 1215024"/>
              <a:gd name="connsiteX2" fmla="*/ 25052 w 3920646"/>
              <a:gd name="connsiteY2" fmla="*/ 1177446 h 1215024"/>
              <a:gd name="connsiteX3" fmla="*/ 50104 w 3920646"/>
              <a:gd name="connsiteY3" fmla="*/ 1215024 h 1215024"/>
              <a:gd name="connsiteX4" fmla="*/ 187890 w 3920646"/>
              <a:gd name="connsiteY4" fmla="*/ 1164920 h 1215024"/>
              <a:gd name="connsiteX5" fmla="*/ 200416 w 3920646"/>
              <a:gd name="connsiteY5" fmla="*/ 1127342 h 1215024"/>
              <a:gd name="connsiteX6" fmla="*/ 225468 w 3920646"/>
              <a:gd name="connsiteY6" fmla="*/ 1089764 h 1215024"/>
              <a:gd name="connsiteX7" fmla="*/ 388307 w 3920646"/>
              <a:gd name="connsiteY7" fmla="*/ 1077238 h 1215024"/>
              <a:gd name="connsiteX8" fmla="*/ 425885 w 3920646"/>
              <a:gd name="connsiteY8" fmla="*/ 1064712 h 1215024"/>
              <a:gd name="connsiteX9" fmla="*/ 488515 w 3920646"/>
              <a:gd name="connsiteY9" fmla="*/ 1052186 h 1215024"/>
              <a:gd name="connsiteX10" fmla="*/ 538619 w 3920646"/>
              <a:gd name="connsiteY10" fmla="*/ 1039660 h 1215024"/>
              <a:gd name="connsiteX11" fmla="*/ 576197 w 3920646"/>
              <a:gd name="connsiteY11" fmla="*/ 1014608 h 1215024"/>
              <a:gd name="connsiteX12" fmla="*/ 626301 w 3920646"/>
              <a:gd name="connsiteY12" fmla="*/ 1002082 h 1215024"/>
              <a:gd name="connsiteX13" fmla="*/ 713983 w 3920646"/>
              <a:gd name="connsiteY13" fmla="*/ 977030 h 1215024"/>
              <a:gd name="connsiteX14" fmla="*/ 851770 w 3920646"/>
              <a:gd name="connsiteY14" fmla="*/ 951978 h 1215024"/>
              <a:gd name="connsiteX15" fmla="*/ 914400 w 3920646"/>
              <a:gd name="connsiteY15" fmla="*/ 926926 h 1215024"/>
              <a:gd name="connsiteX16" fmla="*/ 951978 w 3920646"/>
              <a:gd name="connsiteY16" fmla="*/ 914400 h 1215024"/>
              <a:gd name="connsiteX17" fmla="*/ 1052186 w 3920646"/>
              <a:gd name="connsiteY17" fmla="*/ 864295 h 1215024"/>
              <a:gd name="connsiteX18" fmla="*/ 1152394 w 3920646"/>
              <a:gd name="connsiteY18" fmla="*/ 826717 h 1215024"/>
              <a:gd name="connsiteX19" fmla="*/ 1189972 w 3920646"/>
              <a:gd name="connsiteY19" fmla="*/ 814191 h 1215024"/>
              <a:gd name="connsiteX20" fmla="*/ 1340285 w 3920646"/>
              <a:gd name="connsiteY20" fmla="*/ 726509 h 1215024"/>
              <a:gd name="connsiteX21" fmla="*/ 1390389 w 3920646"/>
              <a:gd name="connsiteY21" fmla="*/ 651353 h 1215024"/>
              <a:gd name="connsiteX22" fmla="*/ 1465545 w 3920646"/>
              <a:gd name="connsiteY22" fmla="*/ 538619 h 1215024"/>
              <a:gd name="connsiteX23" fmla="*/ 1490597 w 3920646"/>
              <a:gd name="connsiteY23" fmla="*/ 501041 h 1215024"/>
              <a:gd name="connsiteX24" fmla="*/ 1565753 w 3920646"/>
              <a:gd name="connsiteY24" fmla="*/ 413358 h 1215024"/>
              <a:gd name="connsiteX25" fmla="*/ 1590805 w 3920646"/>
              <a:gd name="connsiteY25" fmla="*/ 375780 h 1215024"/>
              <a:gd name="connsiteX26" fmla="*/ 1640909 w 3920646"/>
              <a:gd name="connsiteY26" fmla="*/ 325676 h 1215024"/>
              <a:gd name="connsiteX27" fmla="*/ 1728592 w 3920646"/>
              <a:gd name="connsiteY27" fmla="*/ 212942 h 1215024"/>
              <a:gd name="connsiteX28" fmla="*/ 1878904 w 3920646"/>
              <a:gd name="connsiteY28" fmla="*/ 112734 h 1215024"/>
              <a:gd name="connsiteX29" fmla="*/ 1916482 w 3920646"/>
              <a:gd name="connsiteY29" fmla="*/ 87682 h 1215024"/>
              <a:gd name="connsiteX30" fmla="*/ 1954060 w 3920646"/>
              <a:gd name="connsiteY30" fmla="*/ 75156 h 1215024"/>
              <a:gd name="connsiteX31" fmla="*/ 2066794 w 3920646"/>
              <a:gd name="connsiteY31" fmla="*/ 25052 h 1215024"/>
              <a:gd name="connsiteX32" fmla="*/ 2417523 w 3920646"/>
              <a:gd name="connsiteY32" fmla="*/ 0 h 1215024"/>
              <a:gd name="connsiteX33" fmla="*/ 2906038 w 3920646"/>
              <a:gd name="connsiteY33" fmla="*/ 12526 h 1215024"/>
              <a:gd name="connsiteX34" fmla="*/ 2943616 w 3920646"/>
              <a:gd name="connsiteY34" fmla="*/ 25052 h 1215024"/>
              <a:gd name="connsiteX35" fmla="*/ 3031298 w 3920646"/>
              <a:gd name="connsiteY35" fmla="*/ 37578 h 1215024"/>
              <a:gd name="connsiteX36" fmla="*/ 3118981 w 3920646"/>
              <a:gd name="connsiteY36" fmla="*/ 62630 h 1215024"/>
              <a:gd name="connsiteX37" fmla="*/ 3219189 w 3920646"/>
              <a:gd name="connsiteY37" fmla="*/ 87682 h 1215024"/>
              <a:gd name="connsiteX38" fmla="*/ 3269293 w 3920646"/>
              <a:gd name="connsiteY38" fmla="*/ 112734 h 1215024"/>
              <a:gd name="connsiteX39" fmla="*/ 3356975 w 3920646"/>
              <a:gd name="connsiteY39" fmla="*/ 137786 h 1215024"/>
              <a:gd name="connsiteX40" fmla="*/ 3394553 w 3920646"/>
              <a:gd name="connsiteY40" fmla="*/ 162838 h 1215024"/>
              <a:gd name="connsiteX41" fmla="*/ 3469709 w 3920646"/>
              <a:gd name="connsiteY41" fmla="*/ 187890 h 1215024"/>
              <a:gd name="connsiteX42" fmla="*/ 3544866 w 3920646"/>
              <a:gd name="connsiteY42" fmla="*/ 225468 h 1215024"/>
              <a:gd name="connsiteX43" fmla="*/ 3582444 w 3920646"/>
              <a:gd name="connsiteY43" fmla="*/ 250520 h 1215024"/>
              <a:gd name="connsiteX44" fmla="*/ 3620022 w 3920646"/>
              <a:gd name="connsiteY44" fmla="*/ 263046 h 1215024"/>
              <a:gd name="connsiteX45" fmla="*/ 3657600 w 3920646"/>
              <a:gd name="connsiteY45" fmla="*/ 288098 h 1215024"/>
              <a:gd name="connsiteX46" fmla="*/ 3695178 w 3920646"/>
              <a:gd name="connsiteY46" fmla="*/ 300624 h 1215024"/>
              <a:gd name="connsiteX47" fmla="*/ 3732756 w 3920646"/>
              <a:gd name="connsiteY47" fmla="*/ 325676 h 1215024"/>
              <a:gd name="connsiteX48" fmla="*/ 3807912 w 3920646"/>
              <a:gd name="connsiteY48" fmla="*/ 350728 h 1215024"/>
              <a:gd name="connsiteX49" fmla="*/ 3845490 w 3920646"/>
              <a:gd name="connsiteY49" fmla="*/ 363254 h 1215024"/>
              <a:gd name="connsiteX50" fmla="*/ 3920646 w 3920646"/>
              <a:gd name="connsiteY50" fmla="*/ 400832 h 1215024"/>
              <a:gd name="connsiteX51" fmla="*/ 3895594 w 3920646"/>
              <a:gd name="connsiteY51" fmla="*/ 363254 h 1215024"/>
              <a:gd name="connsiteX52" fmla="*/ 3883068 w 3920646"/>
              <a:gd name="connsiteY52" fmla="*/ 250520 h 1215024"/>
              <a:gd name="connsiteX53" fmla="*/ 3858016 w 3920646"/>
              <a:gd name="connsiteY53" fmla="*/ 175364 h 1215024"/>
              <a:gd name="connsiteX54" fmla="*/ 3845490 w 3920646"/>
              <a:gd name="connsiteY54" fmla="*/ 137786 h 1215024"/>
              <a:gd name="connsiteX55" fmla="*/ 3870542 w 3920646"/>
              <a:gd name="connsiteY55" fmla="*/ 175364 h 1215024"/>
              <a:gd name="connsiteX56" fmla="*/ 3883068 w 3920646"/>
              <a:gd name="connsiteY56" fmla="*/ 212942 h 1215024"/>
              <a:gd name="connsiteX57" fmla="*/ 3895594 w 3920646"/>
              <a:gd name="connsiteY57" fmla="*/ 300624 h 1215024"/>
              <a:gd name="connsiteX58" fmla="*/ 3920646 w 3920646"/>
              <a:gd name="connsiteY58" fmla="*/ 388306 h 1215024"/>
              <a:gd name="connsiteX59" fmla="*/ 3908120 w 3920646"/>
              <a:gd name="connsiteY59" fmla="*/ 488515 h 1215024"/>
              <a:gd name="connsiteX60" fmla="*/ 3832964 w 3920646"/>
              <a:gd name="connsiteY60" fmla="*/ 513567 h 1215024"/>
              <a:gd name="connsiteX61" fmla="*/ 3757808 w 3920646"/>
              <a:gd name="connsiteY61" fmla="*/ 563671 h 1215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</a:cxnLst>
            <a:rect l="l" t="t" r="r" b="b"/>
            <a:pathLst>
              <a:path w="3920646" h="1215024">
                <a:moveTo>
                  <a:pt x="12526" y="1002082"/>
                </a:moveTo>
                <a:cubicBezTo>
                  <a:pt x="8351" y="1018783"/>
                  <a:pt x="0" y="1034971"/>
                  <a:pt x="0" y="1052186"/>
                </a:cubicBezTo>
                <a:cubicBezTo>
                  <a:pt x="0" y="1075267"/>
                  <a:pt x="9627" y="1146595"/>
                  <a:pt x="25052" y="1177446"/>
                </a:cubicBezTo>
                <a:cubicBezTo>
                  <a:pt x="31785" y="1190911"/>
                  <a:pt x="41753" y="1202498"/>
                  <a:pt x="50104" y="1215024"/>
                </a:cubicBezTo>
                <a:cubicBezTo>
                  <a:pt x="125474" y="1205603"/>
                  <a:pt x="148829" y="1223511"/>
                  <a:pt x="187890" y="1164920"/>
                </a:cubicBezTo>
                <a:cubicBezTo>
                  <a:pt x="195214" y="1153934"/>
                  <a:pt x="196241" y="1139868"/>
                  <a:pt x="200416" y="1127342"/>
                </a:cubicBezTo>
                <a:cubicBezTo>
                  <a:pt x="184688" y="1064429"/>
                  <a:pt x="171558" y="1071794"/>
                  <a:pt x="225468" y="1089764"/>
                </a:cubicBezTo>
                <a:cubicBezTo>
                  <a:pt x="279748" y="1085589"/>
                  <a:pt x="334287" y="1083990"/>
                  <a:pt x="388307" y="1077238"/>
                </a:cubicBezTo>
                <a:cubicBezTo>
                  <a:pt x="401409" y="1075600"/>
                  <a:pt x="413076" y="1067914"/>
                  <a:pt x="425885" y="1064712"/>
                </a:cubicBezTo>
                <a:cubicBezTo>
                  <a:pt x="446539" y="1059548"/>
                  <a:pt x="467732" y="1056804"/>
                  <a:pt x="488515" y="1052186"/>
                </a:cubicBezTo>
                <a:cubicBezTo>
                  <a:pt x="505320" y="1048451"/>
                  <a:pt x="521918" y="1043835"/>
                  <a:pt x="538619" y="1039660"/>
                </a:cubicBezTo>
                <a:cubicBezTo>
                  <a:pt x="551145" y="1031309"/>
                  <a:pt x="562360" y="1020538"/>
                  <a:pt x="576197" y="1014608"/>
                </a:cubicBezTo>
                <a:cubicBezTo>
                  <a:pt x="592020" y="1007827"/>
                  <a:pt x="609748" y="1006811"/>
                  <a:pt x="626301" y="1002082"/>
                </a:cubicBezTo>
                <a:cubicBezTo>
                  <a:pt x="673253" y="988667"/>
                  <a:pt x="660141" y="986819"/>
                  <a:pt x="713983" y="977030"/>
                </a:cubicBezTo>
                <a:cubicBezTo>
                  <a:pt x="771360" y="966598"/>
                  <a:pt x="800631" y="969024"/>
                  <a:pt x="851770" y="951978"/>
                </a:cubicBezTo>
                <a:cubicBezTo>
                  <a:pt x="873101" y="944868"/>
                  <a:pt x="893347" y="934821"/>
                  <a:pt x="914400" y="926926"/>
                </a:cubicBezTo>
                <a:cubicBezTo>
                  <a:pt x="926763" y="922290"/>
                  <a:pt x="939958" y="919864"/>
                  <a:pt x="951978" y="914400"/>
                </a:cubicBezTo>
                <a:cubicBezTo>
                  <a:pt x="985976" y="898946"/>
                  <a:pt x="1015956" y="873353"/>
                  <a:pt x="1052186" y="864295"/>
                </a:cubicBezTo>
                <a:cubicBezTo>
                  <a:pt x="1144561" y="841201"/>
                  <a:pt x="1060691" y="866018"/>
                  <a:pt x="1152394" y="826717"/>
                </a:cubicBezTo>
                <a:cubicBezTo>
                  <a:pt x="1164530" y="821516"/>
                  <a:pt x="1177952" y="819655"/>
                  <a:pt x="1189972" y="814191"/>
                </a:cubicBezTo>
                <a:cubicBezTo>
                  <a:pt x="1290565" y="768467"/>
                  <a:pt x="1270528" y="778827"/>
                  <a:pt x="1340285" y="726509"/>
                </a:cubicBezTo>
                <a:cubicBezTo>
                  <a:pt x="1364241" y="654642"/>
                  <a:pt x="1335656" y="721724"/>
                  <a:pt x="1390389" y="651353"/>
                </a:cubicBezTo>
                <a:lnTo>
                  <a:pt x="1465545" y="538619"/>
                </a:lnTo>
                <a:cubicBezTo>
                  <a:pt x="1473896" y="526093"/>
                  <a:pt x="1481564" y="513085"/>
                  <a:pt x="1490597" y="501041"/>
                </a:cubicBezTo>
                <a:cubicBezTo>
                  <a:pt x="1631333" y="313393"/>
                  <a:pt x="1434898" y="570386"/>
                  <a:pt x="1565753" y="413358"/>
                </a:cubicBezTo>
                <a:cubicBezTo>
                  <a:pt x="1575391" y="401793"/>
                  <a:pt x="1581008" y="387210"/>
                  <a:pt x="1590805" y="375780"/>
                </a:cubicBezTo>
                <a:cubicBezTo>
                  <a:pt x="1606176" y="357847"/>
                  <a:pt x="1626154" y="344119"/>
                  <a:pt x="1640909" y="325676"/>
                </a:cubicBezTo>
                <a:cubicBezTo>
                  <a:pt x="1693405" y="260056"/>
                  <a:pt x="1674098" y="257528"/>
                  <a:pt x="1728592" y="212942"/>
                </a:cubicBezTo>
                <a:cubicBezTo>
                  <a:pt x="1868526" y="98451"/>
                  <a:pt x="1780369" y="169040"/>
                  <a:pt x="1878904" y="112734"/>
                </a:cubicBezTo>
                <a:cubicBezTo>
                  <a:pt x="1891975" y="105265"/>
                  <a:pt x="1903017" y="94415"/>
                  <a:pt x="1916482" y="87682"/>
                </a:cubicBezTo>
                <a:cubicBezTo>
                  <a:pt x="1928292" y="81777"/>
                  <a:pt x="1942250" y="81061"/>
                  <a:pt x="1954060" y="75156"/>
                </a:cubicBezTo>
                <a:cubicBezTo>
                  <a:pt x="2014207" y="45083"/>
                  <a:pt x="1976310" y="37978"/>
                  <a:pt x="2066794" y="25052"/>
                </a:cubicBezTo>
                <a:cubicBezTo>
                  <a:pt x="2241376" y="112"/>
                  <a:pt x="2124986" y="13930"/>
                  <a:pt x="2417523" y="0"/>
                </a:cubicBezTo>
                <a:cubicBezTo>
                  <a:pt x="2580361" y="4175"/>
                  <a:pt x="2743331" y="4778"/>
                  <a:pt x="2906038" y="12526"/>
                </a:cubicBezTo>
                <a:cubicBezTo>
                  <a:pt x="2919227" y="13154"/>
                  <a:pt x="2930669" y="22463"/>
                  <a:pt x="2943616" y="25052"/>
                </a:cubicBezTo>
                <a:cubicBezTo>
                  <a:pt x="2972567" y="30842"/>
                  <a:pt x="3002250" y="32297"/>
                  <a:pt x="3031298" y="37578"/>
                </a:cubicBezTo>
                <a:cubicBezTo>
                  <a:pt x="3093890" y="48958"/>
                  <a:pt x="3065318" y="47995"/>
                  <a:pt x="3118981" y="62630"/>
                </a:cubicBezTo>
                <a:cubicBezTo>
                  <a:pt x="3152198" y="71689"/>
                  <a:pt x="3188393" y="72284"/>
                  <a:pt x="3219189" y="87682"/>
                </a:cubicBezTo>
                <a:cubicBezTo>
                  <a:pt x="3235890" y="96033"/>
                  <a:pt x="3252130" y="105378"/>
                  <a:pt x="3269293" y="112734"/>
                </a:cubicBezTo>
                <a:cubicBezTo>
                  <a:pt x="3294451" y="123516"/>
                  <a:pt x="3331550" y="131430"/>
                  <a:pt x="3356975" y="137786"/>
                </a:cubicBezTo>
                <a:cubicBezTo>
                  <a:pt x="3369501" y="146137"/>
                  <a:pt x="3380796" y="156724"/>
                  <a:pt x="3394553" y="162838"/>
                </a:cubicBezTo>
                <a:cubicBezTo>
                  <a:pt x="3418684" y="173563"/>
                  <a:pt x="3447737" y="173242"/>
                  <a:pt x="3469709" y="187890"/>
                </a:cubicBezTo>
                <a:cubicBezTo>
                  <a:pt x="3577411" y="259689"/>
                  <a:pt x="3441140" y="173605"/>
                  <a:pt x="3544866" y="225468"/>
                </a:cubicBezTo>
                <a:cubicBezTo>
                  <a:pt x="3558331" y="232201"/>
                  <a:pt x="3568979" y="243787"/>
                  <a:pt x="3582444" y="250520"/>
                </a:cubicBezTo>
                <a:cubicBezTo>
                  <a:pt x="3594254" y="256425"/>
                  <a:pt x="3608212" y="257141"/>
                  <a:pt x="3620022" y="263046"/>
                </a:cubicBezTo>
                <a:cubicBezTo>
                  <a:pt x="3633487" y="269779"/>
                  <a:pt x="3644135" y="281365"/>
                  <a:pt x="3657600" y="288098"/>
                </a:cubicBezTo>
                <a:cubicBezTo>
                  <a:pt x="3669410" y="294003"/>
                  <a:pt x="3683368" y="294719"/>
                  <a:pt x="3695178" y="300624"/>
                </a:cubicBezTo>
                <a:cubicBezTo>
                  <a:pt x="3708643" y="307357"/>
                  <a:pt x="3718999" y="319562"/>
                  <a:pt x="3732756" y="325676"/>
                </a:cubicBezTo>
                <a:cubicBezTo>
                  <a:pt x="3756887" y="336401"/>
                  <a:pt x="3782860" y="342377"/>
                  <a:pt x="3807912" y="350728"/>
                </a:cubicBezTo>
                <a:cubicBezTo>
                  <a:pt x="3820438" y="354903"/>
                  <a:pt x="3834504" y="355930"/>
                  <a:pt x="3845490" y="363254"/>
                </a:cubicBezTo>
                <a:cubicBezTo>
                  <a:pt x="3894054" y="395630"/>
                  <a:pt x="3868786" y="383545"/>
                  <a:pt x="3920646" y="400832"/>
                </a:cubicBezTo>
                <a:cubicBezTo>
                  <a:pt x="3912295" y="388306"/>
                  <a:pt x="3899245" y="377859"/>
                  <a:pt x="3895594" y="363254"/>
                </a:cubicBezTo>
                <a:cubicBezTo>
                  <a:pt x="3886424" y="326574"/>
                  <a:pt x="3890483" y="287595"/>
                  <a:pt x="3883068" y="250520"/>
                </a:cubicBezTo>
                <a:cubicBezTo>
                  <a:pt x="3877889" y="224626"/>
                  <a:pt x="3866367" y="200416"/>
                  <a:pt x="3858016" y="175364"/>
                </a:cubicBezTo>
                <a:cubicBezTo>
                  <a:pt x="3853841" y="162838"/>
                  <a:pt x="3838166" y="126800"/>
                  <a:pt x="3845490" y="137786"/>
                </a:cubicBezTo>
                <a:cubicBezTo>
                  <a:pt x="3853841" y="150312"/>
                  <a:pt x="3863809" y="161899"/>
                  <a:pt x="3870542" y="175364"/>
                </a:cubicBezTo>
                <a:cubicBezTo>
                  <a:pt x="3876447" y="187174"/>
                  <a:pt x="3878893" y="200416"/>
                  <a:pt x="3883068" y="212942"/>
                </a:cubicBezTo>
                <a:cubicBezTo>
                  <a:pt x="3887243" y="242169"/>
                  <a:pt x="3890313" y="271576"/>
                  <a:pt x="3895594" y="300624"/>
                </a:cubicBezTo>
                <a:cubicBezTo>
                  <a:pt x="3901885" y="335226"/>
                  <a:pt x="3909914" y="356110"/>
                  <a:pt x="3920646" y="388306"/>
                </a:cubicBezTo>
                <a:cubicBezTo>
                  <a:pt x="3916471" y="421709"/>
                  <a:pt x="3927424" y="460937"/>
                  <a:pt x="3908120" y="488515"/>
                </a:cubicBezTo>
                <a:cubicBezTo>
                  <a:pt x="3892977" y="510149"/>
                  <a:pt x="3854936" y="498919"/>
                  <a:pt x="3832964" y="513567"/>
                </a:cubicBezTo>
                <a:lnTo>
                  <a:pt x="3757808" y="563671"/>
                </a:ln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8"/>
          <p:cNvSpPr/>
          <p:nvPr/>
        </p:nvSpPr>
        <p:spPr>
          <a:xfrm>
            <a:off x="2740303" y="4033381"/>
            <a:ext cx="3874804" cy="1240077"/>
          </a:xfrm>
          <a:custGeom>
            <a:avLst/>
            <a:gdLst>
              <a:gd name="connsiteX0" fmla="*/ 15423 w 3874804"/>
              <a:gd name="connsiteY0" fmla="*/ 1027134 h 1240077"/>
              <a:gd name="connsiteX1" fmla="*/ 27949 w 3874804"/>
              <a:gd name="connsiteY1" fmla="*/ 1215024 h 1240077"/>
              <a:gd name="connsiteX2" fmla="*/ 53001 w 3874804"/>
              <a:gd name="connsiteY2" fmla="*/ 1240077 h 1240077"/>
              <a:gd name="connsiteX3" fmla="*/ 165735 w 3874804"/>
              <a:gd name="connsiteY3" fmla="*/ 1202498 h 1240077"/>
              <a:gd name="connsiteX4" fmla="*/ 178261 w 3874804"/>
              <a:gd name="connsiteY4" fmla="*/ 1139868 h 1240077"/>
              <a:gd name="connsiteX5" fmla="*/ 353626 w 3874804"/>
              <a:gd name="connsiteY5" fmla="*/ 1114816 h 1240077"/>
              <a:gd name="connsiteX6" fmla="*/ 428782 w 3874804"/>
              <a:gd name="connsiteY6" fmla="*/ 1139868 h 1240077"/>
              <a:gd name="connsiteX7" fmla="*/ 566568 w 3874804"/>
              <a:gd name="connsiteY7" fmla="*/ 1177446 h 1240077"/>
              <a:gd name="connsiteX8" fmla="*/ 679302 w 3874804"/>
              <a:gd name="connsiteY8" fmla="*/ 1189972 h 1240077"/>
              <a:gd name="connsiteX9" fmla="*/ 1155292 w 3874804"/>
              <a:gd name="connsiteY9" fmla="*/ 1177446 h 1240077"/>
              <a:gd name="connsiteX10" fmla="*/ 1217922 w 3874804"/>
              <a:gd name="connsiteY10" fmla="*/ 1164920 h 1240077"/>
              <a:gd name="connsiteX11" fmla="*/ 1318130 w 3874804"/>
              <a:gd name="connsiteY11" fmla="*/ 1152394 h 1240077"/>
              <a:gd name="connsiteX12" fmla="*/ 1355708 w 3874804"/>
              <a:gd name="connsiteY12" fmla="*/ 1139868 h 1240077"/>
              <a:gd name="connsiteX13" fmla="*/ 1581176 w 3874804"/>
              <a:gd name="connsiteY13" fmla="*/ 1102290 h 1240077"/>
              <a:gd name="connsiteX14" fmla="*/ 1693911 w 3874804"/>
              <a:gd name="connsiteY14" fmla="*/ 1052186 h 1240077"/>
              <a:gd name="connsiteX15" fmla="*/ 1781593 w 3874804"/>
              <a:gd name="connsiteY15" fmla="*/ 1014608 h 1240077"/>
              <a:gd name="connsiteX16" fmla="*/ 1831697 w 3874804"/>
              <a:gd name="connsiteY16" fmla="*/ 977030 h 1240077"/>
              <a:gd name="connsiteX17" fmla="*/ 1869275 w 3874804"/>
              <a:gd name="connsiteY17" fmla="*/ 951978 h 1240077"/>
              <a:gd name="connsiteX18" fmla="*/ 1906853 w 3874804"/>
              <a:gd name="connsiteY18" fmla="*/ 914400 h 1240077"/>
              <a:gd name="connsiteX19" fmla="*/ 1982009 w 3874804"/>
              <a:gd name="connsiteY19" fmla="*/ 864296 h 1240077"/>
              <a:gd name="connsiteX20" fmla="*/ 2019587 w 3874804"/>
              <a:gd name="connsiteY20" fmla="*/ 826718 h 1240077"/>
              <a:gd name="connsiteX21" fmla="*/ 2057165 w 3874804"/>
              <a:gd name="connsiteY21" fmla="*/ 801666 h 1240077"/>
              <a:gd name="connsiteX22" fmla="*/ 2107270 w 3874804"/>
              <a:gd name="connsiteY22" fmla="*/ 751561 h 1240077"/>
              <a:gd name="connsiteX23" fmla="*/ 2182426 w 3874804"/>
              <a:gd name="connsiteY23" fmla="*/ 688931 h 1240077"/>
              <a:gd name="connsiteX24" fmla="*/ 2220004 w 3874804"/>
              <a:gd name="connsiteY24" fmla="*/ 663879 h 1240077"/>
              <a:gd name="connsiteX25" fmla="*/ 2295160 w 3874804"/>
              <a:gd name="connsiteY25" fmla="*/ 601249 h 1240077"/>
              <a:gd name="connsiteX26" fmla="*/ 2395368 w 3874804"/>
              <a:gd name="connsiteY26" fmla="*/ 513567 h 1240077"/>
              <a:gd name="connsiteX27" fmla="*/ 2432946 w 3874804"/>
              <a:gd name="connsiteY27" fmla="*/ 475989 h 1240077"/>
              <a:gd name="connsiteX28" fmla="*/ 2470524 w 3874804"/>
              <a:gd name="connsiteY28" fmla="*/ 463463 h 1240077"/>
              <a:gd name="connsiteX29" fmla="*/ 2558207 w 3874804"/>
              <a:gd name="connsiteY29" fmla="*/ 413359 h 1240077"/>
              <a:gd name="connsiteX30" fmla="*/ 2595785 w 3874804"/>
              <a:gd name="connsiteY30" fmla="*/ 400833 h 1240077"/>
              <a:gd name="connsiteX31" fmla="*/ 2633363 w 3874804"/>
              <a:gd name="connsiteY31" fmla="*/ 375781 h 1240077"/>
              <a:gd name="connsiteX32" fmla="*/ 2708519 w 3874804"/>
              <a:gd name="connsiteY32" fmla="*/ 350729 h 1240077"/>
              <a:gd name="connsiteX33" fmla="*/ 2746097 w 3874804"/>
              <a:gd name="connsiteY33" fmla="*/ 338203 h 1240077"/>
              <a:gd name="connsiteX34" fmla="*/ 2833779 w 3874804"/>
              <a:gd name="connsiteY34" fmla="*/ 288098 h 1240077"/>
              <a:gd name="connsiteX35" fmla="*/ 2908935 w 3874804"/>
              <a:gd name="connsiteY35" fmla="*/ 263046 h 1240077"/>
              <a:gd name="connsiteX36" fmla="*/ 2946513 w 3874804"/>
              <a:gd name="connsiteY36" fmla="*/ 250520 h 1240077"/>
              <a:gd name="connsiteX37" fmla="*/ 3021670 w 3874804"/>
              <a:gd name="connsiteY37" fmla="*/ 225468 h 1240077"/>
              <a:gd name="connsiteX38" fmla="*/ 3059248 w 3874804"/>
              <a:gd name="connsiteY38" fmla="*/ 212942 h 1240077"/>
              <a:gd name="connsiteX39" fmla="*/ 3121878 w 3874804"/>
              <a:gd name="connsiteY39" fmla="*/ 200416 h 1240077"/>
              <a:gd name="connsiteX40" fmla="*/ 3309768 w 3874804"/>
              <a:gd name="connsiteY40" fmla="*/ 162838 h 1240077"/>
              <a:gd name="connsiteX41" fmla="*/ 3785757 w 3874804"/>
              <a:gd name="connsiteY41" fmla="*/ 150312 h 1240077"/>
              <a:gd name="connsiteX42" fmla="*/ 3823335 w 3874804"/>
              <a:gd name="connsiteY42" fmla="*/ 137786 h 1240077"/>
              <a:gd name="connsiteX43" fmla="*/ 3873439 w 3874804"/>
              <a:gd name="connsiteY43" fmla="*/ 125260 h 1240077"/>
              <a:gd name="connsiteX44" fmla="*/ 3798283 w 3874804"/>
              <a:gd name="connsiteY44" fmla="*/ 100208 h 1240077"/>
              <a:gd name="connsiteX45" fmla="*/ 3723127 w 3874804"/>
              <a:gd name="connsiteY45" fmla="*/ 50104 h 1240077"/>
              <a:gd name="connsiteX46" fmla="*/ 3685549 w 3874804"/>
              <a:gd name="connsiteY46" fmla="*/ 37578 h 1240077"/>
              <a:gd name="connsiteX47" fmla="*/ 3647971 w 3874804"/>
              <a:gd name="connsiteY47" fmla="*/ 12526 h 1240077"/>
              <a:gd name="connsiteX48" fmla="*/ 3610393 w 3874804"/>
              <a:gd name="connsiteY48" fmla="*/ 0 h 1240077"/>
              <a:gd name="connsiteX49" fmla="*/ 3748179 w 3874804"/>
              <a:gd name="connsiteY49" fmla="*/ 37578 h 1240077"/>
              <a:gd name="connsiteX50" fmla="*/ 3785757 w 3874804"/>
              <a:gd name="connsiteY50" fmla="*/ 50104 h 1240077"/>
              <a:gd name="connsiteX51" fmla="*/ 3823335 w 3874804"/>
              <a:gd name="connsiteY51" fmla="*/ 62630 h 1240077"/>
              <a:gd name="connsiteX52" fmla="*/ 3848387 w 3874804"/>
              <a:gd name="connsiteY52" fmla="*/ 100208 h 1240077"/>
              <a:gd name="connsiteX53" fmla="*/ 3823335 w 3874804"/>
              <a:gd name="connsiteY53" fmla="*/ 150312 h 1240077"/>
              <a:gd name="connsiteX54" fmla="*/ 3798283 w 3874804"/>
              <a:gd name="connsiteY54" fmla="*/ 212942 h 1240077"/>
              <a:gd name="connsiteX55" fmla="*/ 3785757 w 3874804"/>
              <a:gd name="connsiteY55" fmla="*/ 250520 h 1240077"/>
              <a:gd name="connsiteX56" fmla="*/ 3773231 w 3874804"/>
              <a:gd name="connsiteY56" fmla="*/ 313151 h 1240077"/>
              <a:gd name="connsiteX57" fmla="*/ 3748179 w 3874804"/>
              <a:gd name="connsiteY57" fmla="*/ 363255 h 1240077"/>
              <a:gd name="connsiteX58" fmla="*/ 3735653 w 3874804"/>
              <a:gd name="connsiteY58" fmla="*/ 413359 h 1240077"/>
              <a:gd name="connsiteX59" fmla="*/ 3723127 w 3874804"/>
              <a:gd name="connsiteY59" fmla="*/ 450937 h 1240077"/>
              <a:gd name="connsiteX60" fmla="*/ 3698075 w 3874804"/>
              <a:gd name="connsiteY60" fmla="*/ 501041 h 1240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3874804" h="1240077">
                <a:moveTo>
                  <a:pt x="15423" y="1027134"/>
                </a:moveTo>
                <a:cubicBezTo>
                  <a:pt x="-5205" y="1109647"/>
                  <a:pt x="-8913" y="1095222"/>
                  <a:pt x="27949" y="1215024"/>
                </a:cubicBezTo>
                <a:cubicBezTo>
                  <a:pt x="31422" y="1226312"/>
                  <a:pt x="44650" y="1231726"/>
                  <a:pt x="53001" y="1240077"/>
                </a:cubicBezTo>
                <a:cubicBezTo>
                  <a:pt x="82486" y="1235865"/>
                  <a:pt x="147762" y="1244434"/>
                  <a:pt x="165735" y="1202498"/>
                </a:cubicBezTo>
                <a:cubicBezTo>
                  <a:pt x="174122" y="1182929"/>
                  <a:pt x="174086" y="1160745"/>
                  <a:pt x="178261" y="1139868"/>
                </a:cubicBezTo>
                <a:cubicBezTo>
                  <a:pt x="145886" y="1042742"/>
                  <a:pt x="152561" y="1101412"/>
                  <a:pt x="353626" y="1114816"/>
                </a:cubicBezTo>
                <a:lnTo>
                  <a:pt x="428782" y="1139868"/>
                </a:lnTo>
                <a:cubicBezTo>
                  <a:pt x="471936" y="1154253"/>
                  <a:pt x="524186" y="1172737"/>
                  <a:pt x="566568" y="1177446"/>
                </a:cubicBezTo>
                <a:lnTo>
                  <a:pt x="679302" y="1189972"/>
                </a:lnTo>
                <a:cubicBezTo>
                  <a:pt x="837965" y="1185797"/>
                  <a:pt x="996745" y="1184820"/>
                  <a:pt x="1155292" y="1177446"/>
                </a:cubicBezTo>
                <a:cubicBezTo>
                  <a:pt x="1176559" y="1176457"/>
                  <a:pt x="1196879" y="1168157"/>
                  <a:pt x="1217922" y="1164920"/>
                </a:cubicBezTo>
                <a:cubicBezTo>
                  <a:pt x="1251193" y="1159801"/>
                  <a:pt x="1284727" y="1156569"/>
                  <a:pt x="1318130" y="1152394"/>
                </a:cubicBezTo>
                <a:cubicBezTo>
                  <a:pt x="1330656" y="1148219"/>
                  <a:pt x="1342717" y="1142230"/>
                  <a:pt x="1355708" y="1139868"/>
                </a:cubicBezTo>
                <a:cubicBezTo>
                  <a:pt x="1441484" y="1124272"/>
                  <a:pt x="1494607" y="1131146"/>
                  <a:pt x="1581176" y="1102290"/>
                </a:cubicBezTo>
                <a:cubicBezTo>
                  <a:pt x="1775072" y="1037659"/>
                  <a:pt x="1574812" y="1111736"/>
                  <a:pt x="1693911" y="1052186"/>
                </a:cubicBezTo>
                <a:cubicBezTo>
                  <a:pt x="1779147" y="1009568"/>
                  <a:pt x="1677333" y="1079771"/>
                  <a:pt x="1781593" y="1014608"/>
                </a:cubicBezTo>
                <a:cubicBezTo>
                  <a:pt x="1799296" y="1003543"/>
                  <a:pt x="1814709" y="989164"/>
                  <a:pt x="1831697" y="977030"/>
                </a:cubicBezTo>
                <a:cubicBezTo>
                  <a:pt x="1843947" y="968280"/>
                  <a:pt x="1857710" y="961616"/>
                  <a:pt x="1869275" y="951978"/>
                </a:cubicBezTo>
                <a:cubicBezTo>
                  <a:pt x="1882884" y="940637"/>
                  <a:pt x="1892870" y="925276"/>
                  <a:pt x="1906853" y="914400"/>
                </a:cubicBezTo>
                <a:cubicBezTo>
                  <a:pt x="1930619" y="895915"/>
                  <a:pt x="1960719" y="885586"/>
                  <a:pt x="1982009" y="864296"/>
                </a:cubicBezTo>
                <a:cubicBezTo>
                  <a:pt x="1994535" y="851770"/>
                  <a:pt x="2005978" y="838059"/>
                  <a:pt x="2019587" y="826718"/>
                </a:cubicBezTo>
                <a:cubicBezTo>
                  <a:pt x="2031152" y="817080"/>
                  <a:pt x="2045735" y="811463"/>
                  <a:pt x="2057165" y="801666"/>
                </a:cubicBezTo>
                <a:cubicBezTo>
                  <a:pt x="2075098" y="786294"/>
                  <a:pt x="2087617" y="764663"/>
                  <a:pt x="2107270" y="751561"/>
                </a:cubicBezTo>
                <a:cubicBezTo>
                  <a:pt x="2200569" y="689362"/>
                  <a:pt x="2085980" y="769303"/>
                  <a:pt x="2182426" y="688931"/>
                </a:cubicBezTo>
                <a:cubicBezTo>
                  <a:pt x="2193991" y="679293"/>
                  <a:pt x="2208439" y="673517"/>
                  <a:pt x="2220004" y="663879"/>
                </a:cubicBezTo>
                <a:cubicBezTo>
                  <a:pt x="2316450" y="583507"/>
                  <a:pt x="2201861" y="663448"/>
                  <a:pt x="2295160" y="601249"/>
                </a:cubicBezTo>
                <a:cubicBezTo>
                  <a:pt x="2366141" y="494778"/>
                  <a:pt x="2249231" y="659704"/>
                  <a:pt x="2395368" y="513567"/>
                </a:cubicBezTo>
                <a:cubicBezTo>
                  <a:pt x="2407894" y="501041"/>
                  <a:pt x="2418207" y="485815"/>
                  <a:pt x="2432946" y="475989"/>
                </a:cubicBezTo>
                <a:cubicBezTo>
                  <a:pt x="2443932" y="468665"/>
                  <a:pt x="2458388" y="468664"/>
                  <a:pt x="2470524" y="463463"/>
                </a:cubicBezTo>
                <a:cubicBezTo>
                  <a:pt x="2624247" y="397583"/>
                  <a:pt x="2432410" y="476258"/>
                  <a:pt x="2558207" y="413359"/>
                </a:cubicBezTo>
                <a:cubicBezTo>
                  <a:pt x="2570017" y="407454"/>
                  <a:pt x="2583975" y="406738"/>
                  <a:pt x="2595785" y="400833"/>
                </a:cubicBezTo>
                <a:cubicBezTo>
                  <a:pt x="2609250" y="394100"/>
                  <a:pt x="2619606" y="381895"/>
                  <a:pt x="2633363" y="375781"/>
                </a:cubicBezTo>
                <a:cubicBezTo>
                  <a:pt x="2657494" y="365056"/>
                  <a:pt x="2683467" y="359080"/>
                  <a:pt x="2708519" y="350729"/>
                </a:cubicBezTo>
                <a:cubicBezTo>
                  <a:pt x="2721045" y="346554"/>
                  <a:pt x="2735111" y="345527"/>
                  <a:pt x="2746097" y="338203"/>
                </a:cubicBezTo>
                <a:cubicBezTo>
                  <a:pt x="2779990" y="315608"/>
                  <a:pt x="2794052" y="303989"/>
                  <a:pt x="2833779" y="288098"/>
                </a:cubicBezTo>
                <a:cubicBezTo>
                  <a:pt x="2858297" y="278290"/>
                  <a:pt x="2883883" y="271397"/>
                  <a:pt x="2908935" y="263046"/>
                </a:cubicBezTo>
                <a:lnTo>
                  <a:pt x="2946513" y="250520"/>
                </a:lnTo>
                <a:lnTo>
                  <a:pt x="3021670" y="225468"/>
                </a:lnTo>
                <a:cubicBezTo>
                  <a:pt x="3034196" y="221293"/>
                  <a:pt x="3046301" y="215531"/>
                  <a:pt x="3059248" y="212942"/>
                </a:cubicBezTo>
                <a:cubicBezTo>
                  <a:pt x="3080125" y="208767"/>
                  <a:pt x="3101133" y="205203"/>
                  <a:pt x="3121878" y="200416"/>
                </a:cubicBezTo>
                <a:cubicBezTo>
                  <a:pt x="3189024" y="184921"/>
                  <a:pt x="3240912" y="165898"/>
                  <a:pt x="3309768" y="162838"/>
                </a:cubicBezTo>
                <a:cubicBezTo>
                  <a:pt x="3468329" y="155791"/>
                  <a:pt x="3627094" y="154487"/>
                  <a:pt x="3785757" y="150312"/>
                </a:cubicBezTo>
                <a:cubicBezTo>
                  <a:pt x="3798283" y="146137"/>
                  <a:pt x="3810639" y="141413"/>
                  <a:pt x="3823335" y="137786"/>
                </a:cubicBezTo>
                <a:cubicBezTo>
                  <a:pt x="3839888" y="133057"/>
                  <a:pt x="3882988" y="139584"/>
                  <a:pt x="3873439" y="125260"/>
                </a:cubicBezTo>
                <a:cubicBezTo>
                  <a:pt x="3858791" y="103288"/>
                  <a:pt x="3820255" y="114856"/>
                  <a:pt x="3798283" y="100208"/>
                </a:cubicBezTo>
                <a:cubicBezTo>
                  <a:pt x="3773231" y="83507"/>
                  <a:pt x="3751691" y="59625"/>
                  <a:pt x="3723127" y="50104"/>
                </a:cubicBezTo>
                <a:cubicBezTo>
                  <a:pt x="3710601" y="45929"/>
                  <a:pt x="3697359" y="43483"/>
                  <a:pt x="3685549" y="37578"/>
                </a:cubicBezTo>
                <a:cubicBezTo>
                  <a:pt x="3672084" y="30845"/>
                  <a:pt x="3661436" y="19259"/>
                  <a:pt x="3647971" y="12526"/>
                </a:cubicBezTo>
                <a:cubicBezTo>
                  <a:pt x="3636161" y="6621"/>
                  <a:pt x="3597189" y="0"/>
                  <a:pt x="3610393" y="0"/>
                </a:cubicBezTo>
                <a:cubicBezTo>
                  <a:pt x="3645803" y="0"/>
                  <a:pt x="3718706" y="27754"/>
                  <a:pt x="3748179" y="37578"/>
                </a:cubicBezTo>
                <a:lnTo>
                  <a:pt x="3785757" y="50104"/>
                </a:lnTo>
                <a:lnTo>
                  <a:pt x="3823335" y="62630"/>
                </a:lnTo>
                <a:cubicBezTo>
                  <a:pt x="3831686" y="75156"/>
                  <a:pt x="3848387" y="85154"/>
                  <a:pt x="3848387" y="100208"/>
                </a:cubicBezTo>
                <a:cubicBezTo>
                  <a:pt x="3848387" y="118881"/>
                  <a:pt x="3830919" y="133249"/>
                  <a:pt x="3823335" y="150312"/>
                </a:cubicBezTo>
                <a:cubicBezTo>
                  <a:pt x="3814203" y="170859"/>
                  <a:pt x="3806178" y="191889"/>
                  <a:pt x="3798283" y="212942"/>
                </a:cubicBezTo>
                <a:cubicBezTo>
                  <a:pt x="3793647" y="225305"/>
                  <a:pt x="3788959" y="237711"/>
                  <a:pt x="3785757" y="250520"/>
                </a:cubicBezTo>
                <a:cubicBezTo>
                  <a:pt x="3780593" y="271175"/>
                  <a:pt x="3779964" y="292953"/>
                  <a:pt x="3773231" y="313151"/>
                </a:cubicBezTo>
                <a:cubicBezTo>
                  <a:pt x="3767326" y="330865"/>
                  <a:pt x="3754735" y="345771"/>
                  <a:pt x="3748179" y="363255"/>
                </a:cubicBezTo>
                <a:cubicBezTo>
                  <a:pt x="3742134" y="379374"/>
                  <a:pt x="3740382" y="396806"/>
                  <a:pt x="3735653" y="413359"/>
                </a:cubicBezTo>
                <a:cubicBezTo>
                  <a:pt x="3732026" y="426055"/>
                  <a:pt x="3729032" y="439127"/>
                  <a:pt x="3723127" y="450937"/>
                </a:cubicBezTo>
                <a:cubicBezTo>
                  <a:pt x="3695759" y="505673"/>
                  <a:pt x="3698075" y="469665"/>
                  <a:pt x="3698075" y="501041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2818356" y="1030859"/>
            <a:ext cx="3369501" cy="347004"/>
          </a:xfrm>
          <a:prstGeom prst="roundRect">
            <a:avLst/>
          </a:pr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932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3212758" y="2054054"/>
            <a:ext cx="5286632" cy="1754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600" dirty="0" smtClean="0">
                <a:latin typeface="+mn-lt"/>
                <a:cs typeface="Courier"/>
              </a:rPr>
              <a:t>#4: </a:t>
            </a:r>
            <a:r>
              <a:rPr lang="en-US" sz="3600" dirty="0" smtClean="0">
                <a:latin typeface="+mn-lt"/>
                <a:ea typeface="Courier" charset="0"/>
                <a:cs typeface="Courier" charset="0"/>
              </a:rPr>
              <a:t>when you use the = operator with objects, it copies the </a:t>
            </a:r>
            <a:r>
              <a:rPr lang="en-US" sz="3600" i="1" dirty="0" smtClean="0">
                <a:latin typeface="+mn-lt"/>
                <a:ea typeface="Courier" charset="0"/>
                <a:cs typeface="Courier" charset="0"/>
              </a:rPr>
              <a:t>address</a:t>
            </a:r>
            <a:endParaRPr lang="en-US" sz="3600" i="1" dirty="0" smtClean="0">
              <a:latin typeface="+mn-lt"/>
              <a:cs typeface="Courier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47346"/>
            <a:ext cx="32512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70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-152400" y="2733675"/>
            <a:ext cx="96774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600" smtClean="0">
                <a:solidFill>
                  <a:schemeClr val="bg1"/>
                </a:solidFill>
                <a:latin typeface="Courier"/>
                <a:cs typeface="Courier"/>
              </a:rPr>
              <a:t>Passing by “Reference”</a:t>
            </a:r>
            <a:endParaRPr lang="en-US" sz="3600" dirty="0" smtClean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415612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7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// NOTE: This program is </a:t>
            </a:r>
            <a:r>
              <a:rPr lang="en-US" sz="2400" b="1" u="sng" dirty="0">
                <a:solidFill>
                  <a:srgbClr val="000000"/>
                </a:solidFill>
                <a:latin typeface="Courier New" charset="0"/>
              </a:rPr>
              <a:t>buggy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!!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	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x = 3;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	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addFive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(x);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>
                <a:solidFill>
                  <a:srgbClr val="0027FF"/>
                </a:solidFill>
                <a:latin typeface="Courier New" charset="0"/>
              </a:rPr>
              <a:t>"x = "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+ x);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 smtClean="0">
                <a:solidFill>
                  <a:srgbClr val="000000"/>
                </a:solidFill>
                <a:latin typeface="Courier New" charset="0"/>
              </a:rPr>
              <a:t>}</a:t>
            </a:r>
            <a:endParaRPr lang="en-US" sz="2400" b="1" dirty="0" smtClean="0">
              <a:solidFill>
                <a:srgbClr val="B70051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B70051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 smtClean="0">
                <a:solidFill>
                  <a:srgbClr val="B70051"/>
                </a:solidFill>
                <a:latin typeface="Courier New" charset="0"/>
              </a:rPr>
              <a:t>private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void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addFive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x)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	x += 5;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smtClean="0">
                <a:solidFill>
                  <a:srgbClr val="000000"/>
                </a:solidFill>
                <a:latin typeface="Century Gothic"/>
                <a:cs typeface="Century Gothic"/>
              </a:rPr>
              <a:t>Primitives </a:t>
            </a: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p</a:t>
            </a:r>
            <a:r>
              <a:rPr lang="en-US" sz="4000" b="1" dirty="0" smtClean="0">
                <a:solidFill>
                  <a:srgbClr val="000000"/>
                </a:solidFill>
                <a:latin typeface="Century Gothic"/>
                <a:cs typeface="Century Gothic"/>
              </a:rPr>
              <a:t>ass </a:t>
            </a: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b</a:t>
            </a:r>
            <a:r>
              <a:rPr lang="en-US" sz="4000" b="1" dirty="0" smtClean="0">
                <a:solidFill>
                  <a:srgbClr val="000000"/>
                </a:solidFill>
                <a:latin typeface="Century Gothic"/>
                <a:cs typeface="Century Gothic"/>
              </a:rPr>
              <a:t>y </a:t>
            </a: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v</a:t>
            </a:r>
            <a:r>
              <a:rPr lang="en-US" sz="4000" b="1" dirty="0" smtClean="0">
                <a:solidFill>
                  <a:srgbClr val="000000"/>
                </a:solidFill>
                <a:latin typeface="Century Gothic"/>
                <a:cs typeface="Century Gothic"/>
              </a:rPr>
              <a:t>alue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415441" y="6027003"/>
            <a:ext cx="6284266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* This is probably the single more important example to understand in CS106A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3262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7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// NOTE: This program is </a:t>
            </a:r>
            <a:r>
              <a:rPr lang="en-US" sz="2400" b="1" u="sng" dirty="0" smtClean="0">
                <a:solidFill>
                  <a:srgbClr val="000000"/>
                </a:solidFill>
                <a:latin typeface="Courier New" charset="0"/>
              </a:rPr>
              <a:t>awesome</a:t>
            </a:r>
            <a:r>
              <a:rPr lang="en-US" sz="2400" b="1" dirty="0" smtClean="0">
                <a:solidFill>
                  <a:srgbClr val="000000"/>
                </a:solidFill>
                <a:latin typeface="Courier New" charset="0"/>
              </a:rPr>
              <a:t>!!</a:t>
            </a: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	</a:t>
            </a:r>
            <a:r>
              <a:rPr lang="en-US" sz="2400" b="1" dirty="0" err="1" smtClean="0">
                <a:latin typeface="Courier New" charset="0"/>
              </a:rPr>
              <a:t>GRect</a:t>
            </a:r>
            <a:r>
              <a:rPr lang="en-US" sz="2400" b="1" dirty="0" smtClean="0">
                <a:latin typeface="Courier New" charset="0"/>
              </a:rPr>
              <a:t> </a:t>
            </a:r>
            <a:r>
              <a:rPr lang="en-US" sz="2400" b="1" dirty="0" smtClean="0">
                <a:latin typeface="Courier New" charset="0"/>
              </a:rPr>
              <a:t>paddle = new </a:t>
            </a:r>
            <a:r>
              <a:rPr lang="en-US" sz="2400" b="1" dirty="0" err="1" smtClean="0">
                <a:latin typeface="Courier New" charset="0"/>
              </a:rPr>
              <a:t>GRect</a:t>
            </a:r>
            <a:r>
              <a:rPr lang="en-US" sz="2400" b="1" dirty="0" smtClean="0">
                <a:latin typeface="Courier New" charset="0"/>
              </a:rPr>
              <a:t>(50, 50);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2400" b="1" dirty="0" smtClean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2400" b="1" dirty="0" err="1" smtClean="0">
                <a:solidFill>
                  <a:srgbClr val="000000"/>
                </a:solidFill>
                <a:latin typeface="Courier New" charset="0"/>
              </a:rPr>
              <a:t>makeBlue</a:t>
            </a:r>
            <a:r>
              <a:rPr lang="en-US" sz="2400" b="1" dirty="0" smtClean="0">
                <a:solidFill>
                  <a:srgbClr val="000000"/>
                </a:solidFill>
                <a:latin typeface="Courier New" charset="0"/>
              </a:rPr>
              <a:t>(paddle);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2400" b="1" dirty="0" smtClean="0">
                <a:solidFill>
                  <a:srgbClr val="000000"/>
                </a:solidFill>
                <a:latin typeface="Courier New" charset="0"/>
              </a:rPr>
              <a:t> add(paddle, 0, 0);</a:t>
            </a: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 smtClean="0">
                <a:solidFill>
                  <a:srgbClr val="000000"/>
                </a:solidFill>
                <a:latin typeface="Courier New" charset="0"/>
              </a:rPr>
              <a:t>}</a:t>
            </a:r>
            <a:endParaRPr lang="en-US" sz="2400" b="1" dirty="0" smtClean="0">
              <a:solidFill>
                <a:srgbClr val="B70051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B70051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 smtClean="0">
                <a:solidFill>
                  <a:srgbClr val="B70051"/>
                </a:solidFill>
                <a:latin typeface="Courier New" charset="0"/>
              </a:rPr>
              <a:t>private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void </a:t>
            </a:r>
            <a:r>
              <a:rPr lang="en-US" sz="2400" b="1" dirty="0" err="1" smtClean="0">
                <a:solidFill>
                  <a:srgbClr val="000000"/>
                </a:solidFill>
                <a:latin typeface="Courier New" charset="0"/>
              </a:rPr>
              <a:t>makeBlue</a:t>
            </a:r>
            <a:r>
              <a:rPr lang="en-US" sz="2400" b="1" dirty="0" smtClean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 err="1" smtClean="0">
                <a:solidFill>
                  <a:srgbClr val="000000"/>
                </a:solidFill>
                <a:latin typeface="Courier New" charset="0"/>
              </a:rPr>
              <a:t>GRect</a:t>
            </a:r>
            <a:r>
              <a:rPr lang="en-US" sz="2400" b="1" dirty="0" smtClean="0">
                <a:solidFill>
                  <a:srgbClr val="000000"/>
                </a:solidFill>
                <a:latin typeface="Courier New" charset="0"/>
              </a:rPr>
              <a:t> object</a:t>
            </a:r>
            <a:r>
              <a:rPr lang="en-US" sz="2400" b="1" dirty="0" smtClean="0">
                <a:solidFill>
                  <a:srgbClr val="000000"/>
                </a:solidFill>
                <a:latin typeface="Courier New" charset="0"/>
              </a:rPr>
              <a:t>)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	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2400" b="1" dirty="0" err="1" smtClean="0">
                <a:solidFill>
                  <a:srgbClr val="000000"/>
                </a:solidFill>
                <a:latin typeface="Courier New" charset="0"/>
              </a:rPr>
              <a:t>object.setColor</a:t>
            </a:r>
            <a:r>
              <a:rPr lang="en-US" sz="2400" b="1" dirty="0" smtClean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 err="1" smtClean="0">
                <a:solidFill>
                  <a:srgbClr val="000000"/>
                </a:solidFill>
                <a:latin typeface="Courier New" charset="0"/>
              </a:rPr>
              <a:t>Color.BLUE</a:t>
            </a:r>
            <a:r>
              <a:rPr lang="en-US" sz="2400" b="1" dirty="0" smtClean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2400" b="1" dirty="0" smtClean="0">
                <a:solidFill>
                  <a:srgbClr val="000000"/>
                </a:solidFill>
                <a:latin typeface="Courier New" charset="0"/>
              </a:rPr>
              <a:t>  </a:t>
            </a:r>
            <a:r>
              <a:rPr lang="en-US" sz="2400" b="1" dirty="0" err="1" smtClean="0">
                <a:solidFill>
                  <a:srgbClr val="000000"/>
                </a:solidFill>
                <a:latin typeface="Courier New" charset="0"/>
              </a:rPr>
              <a:t>object.setFilled</a:t>
            </a:r>
            <a:r>
              <a:rPr lang="en-US" sz="2400" b="1" dirty="0" smtClean="0">
                <a:solidFill>
                  <a:srgbClr val="000000"/>
                </a:solidFill>
                <a:latin typeface="Courier New" charset="0"/>
              </a:rPr>
              <a:t>(true);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 smtClean="0">
                <a:solidFill>
                  <a:srgbClr val="000000"/>
                </a:solidFill>
                <a:latin typeface="Courier New" charset="0"/>
              </a:rPr>
              <a:t>}</a:t>
            </a: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smtClean="0">
                <a:solidFill>
                  <a:srgbClr val="000000"/>
                </a:solidFill>
                <a:latin typeface="Century Gothic"/>
                <a:cs typeface="Century Gothic"/>
              </a:rPr>
              <a:t>Objects pass by reference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415441" y="6027003"/>
            <a:ext cx="6284266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* This is probably the single more important example to understand in CS106A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74574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0231" y="192429"/>
            <a:ext cx="4584700" cy="2514600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383842" y="2746642"/>
            <a:ext cx="8254314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518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0231" y="192429"/>
            <a:ext cx="4584700" cy="2514600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383842" y="2746642"/>
            <a:ext cx="8254314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754543" y="3517609"/>
            <a:ext cx="737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r</a:t>
            </a:r>
            <a:r>
              <a:rPr lang="en-US" sz="2400" b="1" dirty="0" smtClean="0">
                <a:latin typeface="Courier" charset="0"/>
                <a:ea typeface="Courier" charset="0"/>
                <a:cs typeface="Courier" charset="0"/>
              </a:rPr>
              <a:t>un</a:t>
            </a:r>
            <a:endParaRPr lang="en-US" sz="24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581550" y="3443470"/>
            <a:ext cx="3353842" cy="1507524"/>
          </a:xfrm>
          <a:prstGeom prst="roundRect">
            <a:avLst>
              <a:gd name="adj" fmla="val 6933"/>
            </a:avLst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882229" y="4114852"/>
            <a:ext cx="12907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paddle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9" name="Freeform 8"/>
          <p:cNvSpPr/>
          <p:nvPr/>
        </p:nvSpPr>
        <p:spPr>
          <a:xfrm>
            <a:off x="2157427" y="4059742"/>
            <a:ext cx="1565191" cy="687857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685789" y="2837989"/>
            <a:ext cx="8098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heap</a:t>
            </a:r>
            <a:endParaRPr lang="en-US" sz="2400"/>
          </a:p>
        </p:txBody>
      </p:sp>
      <p:sp>
        <p:nvSpPr>
          <p:cNvPr id="11" name="TextBox 10"/>
          <p:cNvSpPr txBox="1"/>
          <p:nvPr/>
        </p:nvSpPr>
        <p:spPr>
          <a:xfrm>
            <a:off x="1673065" y="2829750"/>
            <a:ext cx="8171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stack</a:t>
            </a:r>
            <a:endParaRPr lang="en-US" sz="2400"/>
          </a:p>
        </p:txBody>
      </p:sp>
      <p:sp>
        <p:nvSpPr>
          <p:cNvPr id="12" name="Rectangle 11"/>
          <p:cNvSpPr/>
          <p:nvPr/>
        </p:nvSpPr>
        <p:spPr>
          <a:xfrm>
            <a:off x="6796999" y="3913026"/>
            <a:ext cx="1309816" cy="130981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>
            <a:off x="2736877" y="3815736"/>
            <a:ext cx="3872267" cy="643523"/>
          </a:xfrm>
          <a:custGeom>
            <a:avLst/>
            <a:gdLst>
              <a:gd name="connsiteX0" fmla="*/ 16803 w 4297026"/>
              <a:gd name="connsiteY0" fmla="*/ 518984 h 643523"/>
              <a:gd name="connsiteX1" fmla="*/ 29160 w 4297026"/>
              <a:gd name="connsiteY1" fmla="*/ 617838 h 643523"/>
              <a:gd name="connsiteX2" fmla="*/ 78587 w 4297026"/>
              <a:gd name="connsiteY2" fmla="*/ 630195 h 643523"/>
              <a:gd name="connsiteX3" fmla="*/ 115657 w 4297026"/>
              <a:gd name="connsiteY3" fmla="*/ 642551 h 643523"/>
              <a:gd name="connsiteX4" fmla="*/ 152727 w 4297026"/>
              <a:gd name="connsiteY4" fmla="*/ 630195 h 643523"/>
              <a:gd name="connsiteX5" fmla="*/ 152727 w 4297026"/>
              <a:gd name="connsiteY5" fmla="*/ 543697 h 643523"/>
              <a:gd name="connsiteX6" fmla="*/ 115657 w 4297026"/>
              <a:gd name="connsiteY6" fmla="*/ 531341 h 643523"/>
              <a:gd name="connsiteX7" fmla="*/ 29160 w 4297026"/>
              <a:gd name="connsiteY7" fmla="*/ 556054 h 643523"/>
              <a:gd name="connsiteX8" fmla="*/ 90943 w 4297026"/>
              <a:gd name="connsiteY8" fmla="*/ 630195 h 643523"/>
              <a:gd name="connsiteX9" fmla="*/ 436933 w 4297026"/>
              <a:gd name="connsiteY9" fmla="*/ 593124 h 643523"/>
              <a:gd name="connsiteX10" fmla="*/ 523430 w 4297026"/>
              <a:gd name="connsiteY10" fmla="*/ 568411 h 643523"/>
              <a:gd name="connsiteX11" fmla="*/ 758208 w 4297026"/>
              <a:gd name="connsiteY11" fmla="*/ 518984 h 643523"/>
              <a:gd name="connsiteX12" fmla="*/ 918846 w 4297026"/>
              <a:gd name="connsiteY12" fmla="*/ 481913 h 643523"/>
              <a:gd name="connsiteX13" fmla="*/ 1030057 w 4297026"/>
              <a:gd name="connsiteY13" fmla="*/ 457200 h 643523"/>
              <a:gd name="connsiteX14" fmla="*/ 1215408 w 4297026"/>
              <a:gd name="connsiteY14" fmla="*/ 407773 h 643523"/>
              <a:gd name="connsiteX15" fmla="*/ 1289549 w 4297026"/>
              <a:gd name="connsiteY15" fmla="*/ 383059 h 643523"/>
              <a:gd name="connsiteX16" fmla="*/ 1388403 w 4297026"/>
              <a:gd name="connsiteY16" fmla="*/ 333632 h 643523"/>
              <a:gd name="connsiteX17" fmla="*/ 1487257 w 4297026"/>
              <a:gd name="connsiteY17" fmla="*/ 321276 h 643523"/>
              <a:gd name="connsiteX18" fmla="*/ 1660251 w 4297026"/>
              <a:gd name="connsiteY18" fmla="*/ 296562 h 643523"/>
              <a:gd name="connsiteX19" fmla="*/ 1746749 w 4297026"/>
              <a:gd name="connsiteY19" fmla="*/ 284205 h 643523"/>
              <a:gd name="connsiteX20" fmla="*/ 1882673 w 4297026"/>
              <a:gd name="connsiteY20" fmla="*/ 247135 h 643523"/>
              <a:gd name="connsiteX21" fmla="*/ 1919743 w 4297026"/>
              <a:gd name="connsiteY21" fmla="*/ 234778 h 643523"/>
              <a:gd name="connsiteX22" fmla="*/ 1981527 w 4297026"/>
              <a:gd name="connsiteY22" fmla="*/ 210065 h 643523"/>
              <a:gd name="connsiteX23" fmla="*/ 2043311 w 4297026"/>
              <a:gd name="connsiteY23" fmla="*/ 197708 h 643523"/>
              <a:gd name="connsiteX24" fmla="*/ 2092738 w 4297026"/>
              <a:gd name="connsiteY24" fmla="*/ 172995 h 643523"/>
              <a:gd name="connsiteX25" fmla="*/ 2142165 w 4297026"/>
              <a:gd name="connsiteY25" fmla="*/ 160638 h 643523"/>
              <a:gd name="connsiteX26" fmla="*/ 2574651 w 4297026"/>
              <a:gd name="connsiteY26" fmla="*/ 135924 h 643523"/>
              <a:gd name="connsiteX27" fmla="*/ 2698219 w 4297026"/>
              <a:gd name="connsiteY27" fmla="*/ 123568 h 643523"/>
              <a:gd name="connsiteX28" fmla="*/ 2747646 w 4297026"/>
              <a:gd name="connsiteY28" fmla="*/ 111211 h 643523"/>
              <a:gd name="connsiteX29" fmla="*/ 2908284 w 4297026"/>
              <a:gd name="connsiteY29" fmla="*/ 86497 h 643523"/>
              <a:gd name="connsiteX30" fmla="*/ 2982424 w 4297026"/>
              <a:gd name="connsiteY30" fmla="*/ 61784 h 643523"/>
              <a:gd name="connsiteX31" fmla="*/ 3118349 w 4297026"/>
              <a:gd name="connsiteY31" fmla="*/ 74141 h 643523"/>
              <a:gd name="connsiteX32" fmla="*/ 3402554 w 4297026"/>
              <a:gd name="connsiteY32" fmla="*/ 98854 h 643523"/>
              <a:gd name="connsiteX33" fmla="*/ 3835041 w 4297026"/>
              <a:gd name="connsiteY33" fmla="*/ 111211 h 643523"/>
              <a:gd name="connsiteX34" fmla="*/ 4279884 w 4297026"/>
              <a:gd name="connsiteY34" fmla="*/ 111211 h 643523"/>
              <a:gd name="connsiteX35" fmla="*/ 4205743 w 4297026"/>
              <a:gd name="connsiteY35" fmla="*/ 61784 h 643523"/>
              <a:gd name="connsiteX36" fmla="*/ 4131603 w 4297026"/>
              <a:gd name="connsiteY36" fmla="*/ 0 h 643523"/>
              <a:gd name="connsiteX37" fmla="*/ 4205743 w 4297026"/>
              <a:gd name="connsiteY37" fmla="*/ 49427 h 643523"/>
              <a:gd name="connsiteX38" fmla="*/ 4242814 w 4297026"/>
              <a:gd name="connsiteY38" fmla="*/ 74141 h 643523"/>
              <a:gd name="connsiteX39" fmla="*/ 4292241 w 4297026"/>
              <a:gd name="connsiteY39" fmla="*/ 148281 h 643523"/>
              <a:gd name="connsiteX40" fmla="*/ 4242814 w 4297026"/>
              <a:gd name="connsiteY40" fmla="*/ 197708 h 643523"/>
              <a:gd name="connsiteX41" fmla="*/ 4205743 w 4297026"/>
              <a:gd name="connsiteY41" fmla="*/ 247135 h 643523"/>
              <a:gd name="connsiteX42" fmla="*/ 4181030 w 4297026"/>
              <a:gd name="connsiteY42" fmla="*/ 284205 h 643523"/>
              <a:gd name="connsiteX43" fmla="*/ 4131603 w 4297026"/>
              <a:gd name="connsiteY43" fmla="*/ 333632 h 643523"/>
              <a:gd name="connsiteX44" fmla="*/ 4094533 w 4297026"/>
              <a:gd name="connsiteY44" fmla="*/ 395416 h 643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4297026" h="643523">
                <a:moveTo>
                  <a:pt x="16803" y="518984"/>
                </a:moveTo>
                <a:cubicBezTo>
                  <a:pt x="20922" y="551935"/>
                  <a:pt x="13033" y="588809"/>
                  <a:pt x="29160" y="617838"/>
                </a:cubicBezTo>
                <a:cubicBezTo>
                  <a:pt x="37408" y="632684"/>
                  <a:pt x="62258" y="625530"/>
                  <a:pt x="78587" y="630195"/>
                </a:cubicBezTo>
                <a:cubicBezTo>
                  <a:pt x="91111" y="633773"/>
                  <a:pt x="103300" y="638432"/>
                  <a:pt x="115657" y="642551"/>
                </a:cubicBezTo>
                <a:cubicBezTo>
                  <a:pt x="128014" y="638432"/>
                  <a:pt x="143517" y="639405"/>
                  <a:pt x="152727" y="630195"/>
                </a:cubicBezTo>
                <a:cubicBezTo>
                  <a:pt x="171667" y="611255"/>
                  <a:pt x="166662" y="561115"/>
                  <a:pt x="152727" y="543697"/>
                </a:cubicBezTo>
                <a:cubicBezTo>
                  <a:pt x="144590" y="533526"/>
                  <a:pt x="128014" y="535460"/>
                  <a:pt x="115657" y="531341"/>
                </a:cubicBezTo>
                <a:cubicBezTo>
                  <a:pt x="86825" y="539579"/>
                  <a:pt x="45793" y="531104"/>
                  <a:pt x="29160" y="556054"/>
                </a:cubicBezTo>
                <a:cubicBezTo>
                  <a:pt x="-56439" y="684451"/>
                  <a:pt x="71778" y="634986"/>
                  <a:pt x="90943" y="630195"/>
                </a:cubicBezTo>
                <a:cubicBezTo>
                  <a:pt x="218138" y="545398"/>
                  <a:pt x="82801" y="626324"/>
                  <a:pt x="436933" y="593124"/>
                </a:cubicBezTo>
                <a:cubicBezTo>
                  <a:pt x="466788" y="590325"/>
                  <a:pt x="494339" y="575684"/>
                  <a:pt x="523430" y="568411"/>
                </a:cubicBezTo>
                <a:cubicBezTo>
                  <a:pt x="607326" y="547437"/>
                  <a:pt x="672974" y="536928"/>
                  <a:pt x="758208" y="518984"/>
                </a:cubicBezTo>
                <a:cubicBezTo>
                  <a:pt x="995474" y="469033"/>
                  <a:pt x="783619" y="513119"/>
                  <a:pt x="918846" y="481913"/>
                </a:cubicBezTo>
                <a:lnTo>
                  <a:pt x="1030057" y="457200"/>
                </a:lnTo>
                <a:cubicBezTo>
                  <a:pt x="1091022" y="442855"/>
                  <a:pt x="1155384" y="426242"/>
                  <a:pt x="1215408" y="407773"/>
                </a:cubicBezTo>
                <a:cubicBezTo>
                  <a:pt x="1240307" y="400112"/>
                  <a:pt x="1265833" y="393839"/>
                  <a:pt x="1289549" y="383059"/>
                </a:cubicBezTo>
                <a:cubicBezTo>
                  <a:pt x="1340089" y="360086"/>
                  <a:pt x="1340703" y="342304"/>
                  <a:pt x="1388403" y="333632"/>
                </a:cubicBezTo>
                <a:cubicBezTo>
                  <a:pt x="1421075" y="327692"/>
                  <a:pt x="1454354" y="325763"/>
                  <a:pt x="1487257" y="321276"/>
                </a:cubicBezTo>
                <a:lnTo>
                  <a:pt x="1660251" y="296562"/>
                </a:lnTo>
                <a:cubicBezTo>
                  <a:pt x="1689084" y="292443"/>
                  <a:pt x="1718493" y="291269"/>
                  <a:pt x="1746749" y="284205"/>
                </a:cubicBezTo>
                <a:cubicBezTo>
                  <a:pt x="1808635" y="268734"/>
                  <a:pt x="1809214" y="269173"/>
                  <a:pt x="1882673" y="247135"/>
                </a:cubicBezTo>
                <a:cubicBezTo>
                  <a:pt x="1895149" y="243392"/>
                  <a:pt x="1907547" y="239351"/>
                  <a:pt x="1919743" y="234778"/>
                </a:cubicBezTo>
                <a:cubicBezTo>
                  <a:pt x="1940512" y="226990"/>
                  <a:pt x="1960281" y="216439"/>
                  <a:pt x="1981527" y="210065"/>
                </a:cubicBezTo>
                <a:cubicBezTo>
                  <a:pt x="2001644" y="204030"/>
                  <a:pt x="2022716" y="201827"/>
                  <a:pt x="2043311" y="197708"/>
                </a:cubicBezTo>
                <a:cubicBezTo>
                  <a:pt x="2059787" y="189470"/>
                  <a:pt x="2075491" y="179463"/>
                  <a:pt x="2092738" y="172995"/>
                </a:cubicBezTo>
                <a:cubicBezTo>
                  <a:pt x="2108639" y="167032"/>
                  <a:pt x="2125232" y="161941"/>
                  <a:pt x="2142165" y="160638"/>
                </a:cubicBezTo>
                <a:cubicBezTo>
                  <a:pt x="2286137" y="149563"/>
                  <a:pt x="2430970" y="150291"/>
                  <a:pt x="2574651" y="135924"/>
                </a:cubicBezTo>
                <a:lnTo>
                  <a:pt x="2698219" y="123568"/>
                </a:lnTo>
                <a:cubicBezTo>
                  <a:pt x="2714695" y="119449"/>
                  <a:pt x="2730937" y="114249"/>
                  <a:pt x="2747646" y="111211"/>
                </a:cubicBezTo>
                <a:cubicBezTo>
                  <a:pt x="2776390" y="105985"/>
                  <a:pt x="2876432" y="94460"/>
                  <a:pt x="2908284" y="86497"/>
                </a:cubicBezTo>
                <a:cubicBezTo>
                  <a:pt x="2933556" y="80179"/>
                  <a:pt x="2982424" y="61784"/>
                  <a:pt x="2982424" y="61784"/>
                </a:cubicBezTo>
                <a:lnTo>
                  <a:pt x="3118349" y="74141"/>
                </a:lnTo>
                <a:cubicBezTo>
                  <a:pt x="3248522" y="87158"/>
                  <a:pt x="3252024" y="92710"/>
                  <a:pt x="3402554" y="98854"/>
                </a:cubicBezTo>
                <a:cubicBezTo>
                  <a:pt x="3546655" y="104736"/>
                  <a:pt x="3690879" y="107092"/>
                  <a:pt x="3835041" y="111211"/>
                </a:cubicBezTo>
                <a:cubicBezTo>
                  <a:pt x="3993711" y="137657"/>
                  <a:pt x="4068818" y="155183"/>
                  <a:pt x="4279884" y="111211"/>
                </a:cubicBezTo>
                <a:cubicBezTo>
                  <a:pt x="4308962" y="105153"/>
                  <a:pt x="4226745" y="82787"/>
                  <a:pt x="4205743" y="61784"/>
                </a:cubicBezTo>
                <a:cubicBezTo>
                  <a:pt x="4158172" y="14212"/>
                  <a:pt x="4183213" y="34406"/>
                  <a:pt x="4131603" y="0"/>
                </a:cubicBezTo>
                <a:lnTo>
                  <a:pt x="4205743" y="49427"/>
                </a:lnTo>
                <a:lnTo>
                  <a:pt x="4242814" y="74141"/>
                </a:lnTo>
                <a:cubicBezTo>
                  <a:pt x="4259290" y="98854"/>
                  <a:pt x="4313243" y="127279"/>
                  <a:pt x="4292241" y="148281"/>
                </a:cubicBezTo>
                <a:cubicBezTo>
                  <a:pt x="4275765" y="164757"/>
                  <a:pt x="4258157" y="180173"/>
                  <a:pt x="4242814" y="197708"/>
                </a:cubicBezTo>
                <a:cubicBezTo>
                  <a:pt x="4229252" y="213207"/>
                  <a:pt x="4217714" y="230376"/>
                  <a:pt x="4205743" y="247135"/>
                </a:cubicBezTo>
                <a:cubicBezTo>
                  <a:pt x="4197111" y="259220"/>
                  <a:pt x="4190695" y="272929"/>
                  <a:pt x="4181030" y="284205"/>
                </a:cubicBezTo>
                <a:cubicBezTo>
                  <a:pt x="4165867" y="301896"/>
                  <a:pt x="4146766" y="315941"/>
                  <a:pt x="4131603" y="333632"/>
                </a:cubicBezTo>
                <a:cubicBezTo>
                  <a:pt x="4113708" y="354509"/>
                  <a:pt x="4106133" y="372214"/>
                  <a:pt x="4094533" y="395416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2479836" y="465842"/>
            <a:ext cx="3944113" cy="298088"/>
          </a:xfrm>
          <a:prstGeom prst="roundRect">
            <a:avLst/>
          </a:pr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710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0231" y="192429"/>
            <a:ext cx="4584700" cy="2514600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383842" y="2746642"/>
            <a:ext cx="8254314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754543" y="3517609"/>
            <a:ext cx="737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r</a:t>
            </a:r>
            <a:r>
              <a:rPr lang="en-US" sz="2400" b="1" dirty="0" smtClean="0">
                <a:latin typeface="Courier" charset="0"/>
                <a:ea typeface="Courier" charset="0"/>
                <a:cs typeface="Courier" charset="0"/>
              </a:rPr>
              <a:t>un</a:t>
            </a:r>
            <a:endParaRPr lang="en-US" sz="24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581550" y="3443470"/>
            <a:ext cx="3353842" cy="1507524"/>
          </a:xfrm>
          <a:prstGeom prst="roundRect">
            <a:avLst>
              <a:gd name="adj" fmla="val 6933"/>
            </a:avLst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882229" y="4114852"/>
            <a:ext cx="12907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paddle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9" name="Freeform 8"/>
          <p:cNvSpPr/>
          <p:nvPr/>
        </p:nvSpPr>
        <p:spPr>
          <a:xfrm>
            <a:off x="2157427" y="4059742"/>
            <a:ext cx="1565191" cy="687857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685789" y="2837989"/>
            <a:ext cx="8098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heap</a:t>
            </a:r>
            <a:endParaRPr lang="en-US" sz="2400"/>
          </a:p>
        </p:txBody>
      </p:sp>
      <p:sp>
        <p:nvSpPr>
          <p:cNvPr id="11" name="TextBox 10"/>
          <p:cNvSpPr txBox="1"/>
          <p:nvPr/>
        </p:nvSpPr>
        <p:spPr>
          <a:xfrm>
            <a:off x="1673065" y="2829750"/>
            <a:ext cx="8171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stack</a:t>
            </a:r>
            <a:endParaRPr lang="en-US" sz="2400"/>
          </a:p>
        </p:txBody>
      </p:sp>
      <p:sp>
        <p:nvSpPr>
          <p:cNvPr id="12" name="Rectangle 11"/>
          <p:cNvSpPr/>
          <p:nvPr/>
        </p:nvSpPr>
        <p:spPr>
          <a:xfrm>
            <a:off x="6796999" y="3913026"/>
            <a:ext cx="1309816" cy="130981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>
            <a:off x="2736877" y="3815736"/>
            <a:ext cx="3872267" cy="643523"/>
          </a:xfrm>
          <a:custGeom>
            <a:avLst/>
            <a:gdLst>
              <a:gd name="connsiteX0" fmla="*/ 16803 w 4297026"/>
              <a:gd name="connsiteY0" fmla="*/ 518984 h 643523"/>
              <a:gd name="connsiteX1" fmla="*/ 29160 w 4297026"/>
              <a:gd name="connsiteY1" fmla="*/ 617838 h 643523"/>
              <a:gd name="connsiteX2" fmla="*/ 78587 w 4297026"/>
              <a:gd name="connsiteY2" fmla="*/ 630195 h 643523"/>
              <a:gd name="connsiteX3" fmla="*/ 115657 w 4297026"/>
              <a:gd name="connsiteY3" fmla="*/ 642551 h 643523"/>
              <a:gd name="connsiteX4" fmla="*/ 152727 w 4297026"/>
              <a:gd name="connsiteY4" fmla="*/ 630195 h 643523"/>
              <a:gd name="connsiteX5" fmla="*/ 152727 w 4297026"/>
              <a:gd name="connsiteY5" fmla="*/ 543697 h 643523"/>
              <a:gd name="connsiteX6" fmla="*/ 115657 w 4297026"/>
              <a:gd name="connsiteY6" fmla="*/ 531341 h 643523"/>
              <a:gd name="connsiteX7" fmla="*/ 29160 w 4297026"/>
              <a:gd name="connsiteY7" fmla="*/ 556054 h 643523"/>
              <a:gd name="connsiteX8" fmla="*/ 90943 w 4297026"/>
              <a:gd name="connsiteY8" fmla="*/ 630195 h 643523"/>
              <a:gd name="connsiteX9" fmla="*/ 436933 w 4297026"/>
              <a:gd name="connsiteY9" fmla="*/ 593124 h 643523"/>
              <a:gd name="connsiteX10" fmla="*/ 523430 w 4297026"/>
              <a:gd name="connsiteY10" fmla="*/ 568411 h 643523"/>
              <a:gd name="connsiteX11" fmla="*/ 758208 w 4297026"/>
              <a:gd name="connsiteY11" fmla="*/ 518984 h 643523"/>
              <a:gd name="connsiteX12" fmla="*/ 918846 w 4297026"/>
              <a:gd name="connsiteY12" fmla="*/ 481913 h 643523"/>
              <a:gd name="connsiteX13" fmla="*/ 1030057 w 4297026"/>
              <a:gd name="connsiteY13" fmla="*/ 457200 h 643523"/>
              <a:gd name="connsiteX14" fmla="*/ 1215408 w 4297026"/>
              <a:gd name="connsiteY14" fmla="*/ 407773 h 643523"/>
              <a:gd name="connsiteX15" fmla="*/ 1289549 w 4297026"/>
              <a:gd name="connsiteY15" fmla="*/ 383059 h 643523"/>
              <a:gd name="connsiteX16" fmla="*/ 1388403 w 4297026"/>
              <a:gd name="connsiteY16" fmla="*/ 333632 h 643523"/>
              <a:gd name="connsiteX17" fmla="*/ 1487257 w 4297026"/>
              <a:gd name="connsiteY17" fmla="*/ 321276 h 643523"/>
              <a:gd name="connsiteX18" fmla="*/ 1660251 w 4297026"/>
              <a:gd name="connsiteY18" fmla="*/ 296562 h 643523"/>
              <a:gd name="connsiteX19" fmla="*/ 1746749 w 4297026"/>
              <a:gd name="connsiteY19" fmla="*/ 284205 h 643523"/>
              <a:gd name="connsiteX20" fmla="*/ 1882673 w 4297026"/>
              <a:gd name="connsiteY20" fmla="*/ 247135 h 643523"/>
              <a:gd name="connsiteX21" fmla="*/ 1919743 w 4297026"/>
              <a:gd name="connsiteY21" fmla="*/ 234778 h 643523"/>
              <a:gd name="connsiteX22" fmla="*/ 1981527 w 4297026"/>
              <a:gd name="connsiteY22" fmla="*/ 210065 h 643523"/>
              <a:gd name="connsiteX23" fmla="*/ 2043311 w 4297026"/>
              <a:gd name="connsiteY23" fmla="*/ 197708 h 643523"/>
              <a:gd name="connsiteX24" fmla="*/ 2092738 w 4297026"/>
              <a:gd name="connsiteY24" fmla="*/ 172995 h 643523"/>
              <a:gd name="connsiteX25" fmla="*/ 2142165 w 4297026"/>
              <a:gd name="connsiteY25" fmla="*/ 160638 h 643523"/>
              <a:gd name="connsiteX26" fmla="*/ 2574651 w 4297026"/>
              <a:gd name="connsiteY26" fmla="*/ 135924 h 643523"/>
              <a:gd name="connsiteX27" fmla="*/ 2698219 w 4297026"/>
              <a:gd name="connsiteY27" fmla="*/ 123568 h 643523"/>
              <a:gd name="connsiteX28" fmla="*/ 2747646 w 4297026"/>
              <a:gd name="connsiteY28" fmla="*/ 111211 h 643523"/>
              <a:gd name="connsiteX29" fmla="*/ 2908284 w 4297026"/>
              <a:gd name="connsiteY29" fmla="*/ 86497 h 643523"/>
              <a:gd name="connsiteX30" fmla="*/ 2982424 w 4297026"/>
              <a:gd name="connsiteY30" fmla="*/ 61784 h 643523"/>
              <a:gd name="connsiteX31" fmla="*/ 3118349 w 4297026"/>
              <a:gd name="connsiteY31" fmla="*/ 74141 h 643523"/>
              <a:gd name="connsiteX32" fmla="*/ 3402554 w 4297026"/>
              <a:gd name="connsiteY32" fmla="*/ 98854 h 643523"/>
              <a:gd name="connsiteX33" fmla="*/ 3835041 w 4297026"/>
              <a:gd name="connsiteY33" fmla="*/ 111211 h 643523"/>
              <a:gd name="connsiteX34" fmla="*/ 4279884 w 4297026"/>
              <a:gd name="connsiteY34" fmla="*/ 111211 h 643523"/>
              <a:gd name="connsiteX35" fmla="*/ 4205743 w 4297026"/>
              <a:gd name="connsiteY35" fmla="*/ 61784 h 643523"/>
              <a:gd name="connsiteX36" fmla="*/ 4131603 w 4297026"/>
              <a:gd name="connsiteY36" fmla="*/ 0 h 643523"/>
              <a:gd name="connsiteX37" fmla="*/ 4205743 w 4297026"/>
              <a:gd name="connsiteY37" fmla="*/ 49427 h 643523"/>
              <a:gd name="connsiteX38" fmla="*/ 4242814 w 4297026"/>
              <a:gd name="connsiteY38" fmla="*/ 74141 h 643523"/>
              <a:gd name="connsiteX39" fmla="*/ 4292241 w 4297026"/>
              <a:gd name="connsiteY39" fmla="*/ 148281 h 643523"/>
              <a:gd name="connsiteX40" fmla="*/ 4242814 w 4297026"/>
              <a:gd name="connsiteY40" fmla="*/ 197708 h 643523"/>
              <a:gd name="connsiteX41" fmla="*/ 4205743 w 4297026"/>
              <a:gd name="connsiteY41" fmla="*/ 247135 h 643523"/>
              <a:gd name="connsiteX42" fmla="*/ 4181030 w 4297026"/>
              <a:gd name="connsiteY42" fmla="*/ 284205 h 643523"/>
              <a:gd name="connsiteX43" fmla="*/ 4131603 w 4297026"/>
              <a:gd name="connsiteY43" fmla="*/ 333632 h 643523"/>
              <a:gd name="connsiteX44" fmla="*/ 4094533 w 4297026"/>
              <a:gd name="connsiteY44" fmla="*/ 395416 h 643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4297026" h="643523">
                <a:moveTo>
                  <a:pt x="16803" y="518984"/>
                </a:moveTo>
                <a:cubicBezTo>
                  <a:pt x="20922" y="551935"/>
                  <a:pt x="13033" y="588809"/>
                  <a:pt x="29160" y="617838"/>
                </a:cubicBezTo>
                <a:cubicBezTo>
                  <a:pt x="37408" y="632684"/>
                  <a:pt x="62258" y="625530"/>
                  <a:pt x="78587" y="630195"/>
                </a:cubicBezTo>
                <a:cubicBezTo>
                  <a:pt x="91111" y="633773"/>
                  <a:pt x="103300" y="638432"/>
                  <a:pt x="115657" y="642551"/>
                </a:cubicBezTo>
                <a:cubicBezTo>
                  <a:pt x="128014" y="638432"/>
                  <a:pt x="143517" y="639405"/>
                  <a:pt x="152727" y="630195"/>
                </a:cubicBezTo>
                <a:cubicBezTo>
                  <a:pt x="171667" y="611255"/>
                  <a:pt x="166662" y="561115"/>
                  <a:pt x="152727" y="543697"/>
                </a:cubicBezTo>
                <a:cubicBezTo>
                  <a:pt x="144590" y="533526"/>
                  <a:pt x="128014" y="535460"/>
                  <a:pt x="115657" y="531341"/>
                </a:cubicBezTo>
                <a:cubicBezTo>
                  <a:pt x="86825" y="539579"/>
                  <a:pt x="45793" y="531104"/>
                  <a:pt x="29160" y="556054"/>
                </a:cubicBezTo>
                <a:cubicBezTo>
                  <a:pt x="-56439" y="684451"/>
                  <a:pt x="71778" y="634986"/>
                  <a:pt x="90943" y="630195"/>
                </a:cubicBezTo>
                <a:cubicBezTo>
                  <a:pt x="218138" y="545398"/>
                  <a:pt x="82801" y="626324"/>
                  <a:pt x="436933" y="593124"/>
                </a:cubicBezTo>
                <a:cubicBezTo>
                  <a:pt x="466788" y="590325"/>
                  <a:pt x="494339" y="575684"/>
                  <a:pt x="523430" y="568411"/>
                </a:cubicBezTo>
                <a:cubicBezTo>
                  <a:pt x="607326" y="547437"/>
                  <a:pt x="672974" y="536928"/>
                  <a:pt x="758208" y="518984"/>
                </a:cubicBezTo>
                <a:cubicBezTo>
                  <a:pt x="995474" y="469033"/>
                  <a:pt x="783619" y="513119"/>
                  <a:pt x="918846" y="481913"/>
                </a:cubicBezTo>
                <a:lnTo>
                  <a:pt x="1030057" y="457200"/>
                </a:lnTo>
                <a:cubicBezTo>
                  <a:pt x="1091022" y="442855"/>
                  <a:pt x="1155384" y="426242"/>
                  <a:pt x="1215408" y="407773"/>
                </a:cubicBezTo>
                <a:cubicBezTo>
                  <a:pt x="1240307" y="400112"/>
                  <a:pt x="1265833" y="393839"/>
                  <a:pt x="1289549" y="383059"/>
                </a:cubicBezTo>
                <a:cubicBezTo>
                  <a:pt x="1340089" y="360086"/>
                  <a:pt x="1340703" y="342304"/>
                  <a:pt x="1388403" y="333632"/>
                </a:cubicBezTo>
                <a:cubicBezTo>
                  <a:pt x="1421075" y="327692"/>
                  <a:pt x="1454354" y="325763"/>
                  <a:pt x="1487257" y="321276"/>
                </a:cubicBezTo>
                <a:lnTo>
                  <a:pt x="1660251" y="296562"/>
                </a:lnTo>
                <a:cubicBezTo>
                  <a:pt x="1689084" y="292443"/>
                  <a:pt x="1718493" y="291269"/>
                  <a:pt x="1746749" y="284205"/>
                </a:cubicBezTo>
                <a:cubicBezTo>
                  <a:pt x="1808635" y="268734"/>
                  <a:pt x="1809214" y="269173"/>
                  <a:pt x="1882673" y="247135"/>
                </a:cubicBezTo>
                <a:cubicBezTo>
                  <a:pt x="1895149" y="243392"/>
                  <a:pt x="1907547" y="239351"/>
                  <a:pt x="1919743" y="234778"/>
                </a:cubicBezTo>
                <a:cubicBezTo>
                  <a:pt x="1940512" y="226990"/>
                  <a:pt x="1960281" y="216439"/>
                  <a:pt x="1981527" y="210065"/>
                </a:cubicBezTo>
                <a:cubicBezTo>
                  <a:pt x="2001644" y="204030"/>
                  <a:pt x="2022716" y="201827"/>
                  <a:pt x="2043311" y="197708"/>
                </a:cubicBezTo>
                <a:cubicBezTo>
                  <a:pt x="2059787" y="189470"/>
                  <a:pt x="2075491" y="179463"/>
                  <a:pt x="2092738" y="172995"/>
                </a:cubicBezTo>
                <a:cubicBezTo>
                  <a:pt x="2108639" y="167032"/>
                  <a:pt x="2125232" y="161941"/>
                  <a:pt x="2142165" y="160638"/>
                </a:cubicBezTo>
                <a:cubicBezTo>
                  <a:pt x="2286137" y="149563"/>
                  <a:pt x="2430970" y="150291"/>
                  <a:pt x="2574651" y="135924"/>
                </a:cubicBezTo>
                <a:lnTo>
                  <a:pt x="2698219" y="123568"/>
                </a:lnTo>
                <a:cubicBezTo>
                  <a:pt x="2714695" y="119449"/>
                  <a:pt x="2730937" y="114249"/>
                  <a:pt x="2747646" y="111211"/>
                </a:cubicBezTo>
                <a:cubicBezTo>
                  <a:pt x="2776390" y="105985"/>
                  <a:pt x="2876432" y="94460"/>
                  <a:pt x="2908284" y="86497"/>
                </a:cubicBezTo>
                <a:cubicBezTo>
                  <a:pt x="2933556" y="80179"/>
                  <a:pt x="2982424" y="61784"/>
                  <a:pt x="2982424" y="61784"/>
                </a:cubicBezTo>
                <a:lnTo>
                  <a:pt x="3118349" y="74141"/>
                </a:lnTo>
                <a:cubicBezTo>
                  <a:pt x="3248522" y="87158"/>
                  <a:pt x="3252024" y="92710"/>
                  <a:pt x="3402554" y="98854"/>
                </a:cubicBezTo>
                <a:cubicBezTo>
                  <a:pt x="3546655" y="104736"/>
                  <a:pt x="3690879" y="107092"/>
                  <a:pt x="3835041" y="111211"/>
                </a:cubicBezTo>
                <a:cubicBezTo>
                  <a:pt x="3993711" y="137657"/>
                  <a:pt x="4068818" y="155183"/>
                  <a:pt x="4279884" y="111211"/>
                </a:cubicBezTo>
                <a:cubicBezTo>
                  <a:pt x="4308962" y="105153"/>
                  <a:pt x="4226745" y="82787"/>
                  <a:pt x="4205743" y="61784"/>
                </a:cubicBezTo>
                <a:cubicBezTo>
                  <a:pt x="4158172" y="14212"/>
                  <a:pt x="4183213" y="34406"/>
                  <a:pt x="4131603" y="0"/>
                </a:cubicBezTo>
                <a:lnTo>
                  <a:pt x="4205743" y="49427"/>
                </a:lnTo>
                <a:lnTo>
                  <a:pt x="4242814" y="74141"/>
                </a:lnTo>
                <a:cubicBezTo>
                  <a:pt x="4259290" y="98854"/>
                  <a:pt x="4313243" y="127279"/>
                  <a:pt x="4292241" y="148281"/>
                </a:cubicBezTo>
                <a:cubicBezTo>
                  <a:pt x="4275765" y="164757"/>
                  <a:pt x="4258157" y="180173"/>
                  <a:pt x="4242814" y="197708"/>
                </a:cubicBezTo>
                <a:cubicBezTo>
                  <a:pt x="4229252" y="213207"/>
                  <a:pt x="4217714" y="230376"/>
                  <a:pt x="4205743" y="247135"/>
                </a:cubicBezTo>
                <a:cubicBezTo>
                  <a:pt x="4197111" y="259220"/>
                  <a:pt x="4190695" y="272929"/>
                  <a:pt x="4181030" y="284205"/>
                </a:cubicBezTo>
                <a:cubicBezTo>
                  <a:pt x="4165867" y="301896"/>
                  <a:pt x="4146766" y="315941"/>
                  <a:pt x="4131603" y="333632"/>
                </a:cubicBezTo>
                <a:cubicBezTo>
                  <a:pt x="4113708" y="354509"/>
                  <a:pt x="4106133" y="372214"/>
                  <a:pt x="4094533" y="395416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2479836" y="720485"/>
            <a:ext cx="2103739" cy="298088"/>
          </a:xfrm>
          <a:prstGeom prst="roundRect">
            <a:avLst/>
          </a:pr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446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0231" y="192429"/>
            <a:ext cx="4584700" cy="2514600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383842" y="2746642"/>
            <a:ext cx="8254314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754543" y="3517609"/>
            <a:ext cx="737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r</a:t>
            </a:r>
            <a:r>
              <a:rPr lang="en-US" sz="2400" b="1" dirty="0" smtClean="0">
                <a:latin typeface="Courier" charset="0"/>
                <a:ea typeface="Courier" charset="0"/>
                <a:cs typeface="Courier" charset="0"/>
              </a:rPr>
              <a:t>un</a:t>
            </a:r>
            <a:endParaRPr lang="en-US" sz="24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581550" y="3443470"/>
            <a:ext cx="3353842" cy="1507524"/>
          </a:xfrm>
          <a:prstGeom prst="roundRect">
            <a:avLst>
              <a:gd name="adj" fmla="val 6933"/>
            </a:avLst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882229" y="4114852"/>
            <a:ext cx="12907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paddle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9" name="Freeform 8"/>
          <p:cNvSpPr/>
          <p:nvPr/>
        </p:nvSpPr>
        <p:spPr>
          <a:xfrm>
            <a:off x="2157427" y="4059742"/>
            <a:ext cx="1565191" cy="687857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685789" y="2837989"/>
            <a:ext cx="8098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heap</a:t>
            </a:r>
            <a:endParaRPr lang="en-US" sz="2400"/>
          </a:p>
        </p:txBody>
      </p:sp>
      <p:sp>
        <p:nvSpPr>
          <p:cNvPr id="11" name="TextBox 10"/>
          <p:cNvSpPr txBox="1"/>
          <p:nvPr/>
        </p:nvSpPr>
        <p:spPr>
          <a:xfrm>
            <a:off x="1673065" y="2829750"/>
            <a:ext cx="8171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stack</a:t>
            </a:r>
            <a:endParaRPr lang="en-US" sz="2400"/>
          </a:p>
        </p:txBody>
      </p:sp>
      <p:sp>
        <p:nvSpPr>
          <p:cNvPr id="12" name="Rectangle 11"/>
          <p:cNvSpPr/>
          <p:nvPr/>
        </p:nvSpPr>
        <p:spPr>
          <a:xfrm>
            <a:off x="6796999" y="3913026"/>
            <a:ext cx="1309816" cy="130981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>
            <a:off x="2736877" y="3815736"/>
            <a:ext cx="3872267" cy="643523"/>
          </a:xfrm>
          <a:custGeom>
            <a:avLst/>
            <a:gdLst>
              <a:gd name="connsiteX0" fmla="*/ 16803 w 4297026"/>
              <a:gd name="connsiteY0" fmla="*/ 518984 h 643523"/>
              <a:gd name="connsiteX1" fmla="*/ 29160 w 4297026"/>
              <a:gd name="connsiteY1" fmla="*/ 617838 h 643523"/>
              <a:gd name="connsiteX2" fmla="*/ 78587 w 4297026"/>
              <a:gd name="connsiteY2" fmla="*/ 630195 h 643523"/>
              <a:gd name="connsiteX3" fmla="*/ 115657 w 4297026"/>
              <a:gd name="connsiteY3" fmla="*/ 642551 h 643523"/>
              <a:gd name="connsiteX4" fmla="*/ 152727 w 4297026"/>
              <a:gd name="connsiteY4" fmla="*/ 630195 h 643523"/>
              <a:gd name="connsiteX5" fmla="*/ 152727 w 4297026"/>
              <a:gd name="connsiteY5" fmla="*/ 543697 h 643523"/>
              <a:gd name="connsiteX6" fmla="*/ 115657 w 4297026"/>
              <a:gd name="connsiteY6" fmla="*/ 531341 h 643523"/>
              <a:gd name="connsiteX7" fmla="*/ 29160 w 4297026"/>
              <a:gd name="connsiteY7" fmla="*/ 556054 h 643523"/>
              <a:gd name="connsiteX8" fmla="*/ 90943 w 4297026"/>
              <a:gd name="connsiteY8" fmla="*/ 630195 h 643523"/>
              <a:gd name="connsiteX9" fmla="*/ 436933 w 4297026"/>
              <a:gd name="connsiteY9" fmla="*/ 593124 h 643523"/>
              <a:gd name="connsiteX10" fmla="*/ 523430 w 4297026"/>
              <a:gd name="connsiteY10" fmla="*/ 568411 h 643523"/>
              <a:gd name="connsiteX11" fmla="*/ 758208 w 4297026"/>
              <a:gd name="connsiteY11" fmla="*/ 518984 h 643523"/>
              <a:gd name="connsiteX12" fmla="*/ 918846 w 4297026"/>
              <a:gd name="connsiteY12" fmla="*/ 481913 h 643523"/>
              <a:gd name="connsiteX13" fmla="*/ 1030057 w 4297026"/>
              <a:gd name="connsiteY13" fmla="*/ 457200 h 643523"/>
              <a:gd name="connsiteX14" fmla="*/ 1215408 w 4297026"/>
              <a:gd name="connsiteY14" fmla="*/ 407773 h 643523"/>
              <a:gd name="connsiteX15" fmla="*/ 1289549 w 4297026"/>
              <a:gd name="connsiteY15" fmla="*/ 383059 h 643523"/>
              <a:gd name="connsiteX16" fmla="*/ 1388403 w 4297026"/>
              <a:gd name="connsiteY16" fmla="*/ 333632 h 643523"/>
              <a:gd name="connsiteX17" fmla="*/ 1487257 w 4297026"/>
              <a:gd name="connsiteY17" fmla="*/ 321276 h 643523"/>
              <a:gd name="connsiteX18" fmla="*/ 1660251 w 4297026"/>
              <a:gd name="connsiteY18" fmla="*/ 296562 h 643523"/>
              <a:gd name="connsiteX19" fmla="*/ 1746749 w 4297026"/>
              <a:gd name="connsiteY19" fmla="*/ 284205 h 643523"/>
              <a:gd name="connsiteX20" fmla="*/ 1882673 w 4297026"/>
              <a:gd name="connsiteY20" fmla="*/ 247135 h 643523"/>
              <a:gd name="connsiteX21" fmla="*/ 1919743 w 4297026"/>
              <a:gd name="connsiteY21" fmla="*/ 234778 h 643523"/>
              <a:gd name="connsiteX22" fmla="*/ 1981527 w 4297026"/>
              <a:gd name="connsiteY22" fmla="*/ 210065 h 643523"/>
              <a:gd name="connsiteX23" fmla="*/ 2043311 w 4297026"/>
              <a:gd name="connsiteY23" fmla="*/ 197708 h 643523"/>
              <a:gd name="connsiteX24" fmla="*/ 2092738 w 4297026"/>
              <a:gd name="connsiteY24" fmla="*/ 172995 h 643523"/>
              <a:gd name="connsiteX25" fmla="*/ 2142165 w 4297026"/>
              <a:gd name="connsiteY25" fmla="*/ 160638 h 643523"/>
              <a:gd name="connsiteX26" fmla="*/ 2574651 w 4297026"/>
              <a:gd name="connsiteY26" fmla="*/ 135924 h 643523"/>
              <a:gd name="connsiteX27" fmla="*/ 2698219 w 4297026"/>
              <a:gd name="connsiteY27" fmla="*/ 123568 h 643523"/>
              <a:gd name="connsiteX28" fmla="*/ 2747646 w 4297026"/>
              <a:gd name="connsiteY28" fmla="*/ 111211 h 643523"/>
              <a:gd name="connsiteX29" fmla="*/ 2908284 w 4297026"/>
              <a:gd name="connsiteY29" fmla="*/ 86497 h 643523"/>
              <a:gd name="connsiteX30" fmla="*/ 2982424 w 4297026"/>
              <a:gd name="connsiteY30" fmla="*/ 61784 h 643523"/>
              <a:gd name="connsiteX31" fmla="*/ 3118349 w 4297026"/>
              <a:gd name="connsiteY31" fmla="*/ 74141 h 643523"/>
              <a:gd name="connsiteX32" fmla="*/ 3402554 w 4297026"/>
              <a:gd name="connsiteY32" fmla="*/ 98854 h 643523"/>
              <a:gd name="connsiteX33" fmla="*/ 3835041 w 4297026"/>
              <a:gd name="connsiteY33" fmla="*/ 111211 h 643523"/>
              <a:gd name="connsiteX34" fmla="*/ 4279884 w 4297026"/>
              <a:gd name="connsiteY34" fmla="*/ 111211 h 643523"/>
              <a:gd name="connsiteX35" fmla="*/ 4205743 w 4297026"/>
              <a:gd name="connsiteY35" fmla="*/ 61784 h 643523"/>
              <a:gd name="connsiteX36" fmla="*/ 4131603 w 4297026"/>
              <a:gd name="connsiteY36" fmla="*/ 0 h 643523"/>
              <a:gd name="connsiteX37" fmla="*/ 4205743 w 4297026"/>
              <a:gd name="connsiteY37" fmla="*/ 49427 h 643523"/>
              <a:gd name="connsiteX38" fmla="*/ 4242814 w 4297026"/>
              <a:gd name="connsiteY38" fmla="*/ 74141 h 643523"/>
              <a:gd name="connsiteX39" fmla="*/ 4292241 w 4297026"/>
              <a:gd name="connsiteY39" fmla="*/ 148281 h 643523"/>
              <a:gd name="connsiteX40" fmla="*/ 4242814 w 4297026"/>
              <a:gd name="connsiteY40" fmla="*/ 197708 h 643523"/>
              <a:gd name="connsiteX41" fmla="*/ 4205743 w 4297026"/>
              <a:gd name="connsiteY41" fmla="*/ 247135 h 643523"/>
              <a:gd name="connsiteX42" fmla="*/ 4181030 w 4297026"/>
              <a:gd name="connsiteY42" fmla="*/ 284205 h 643523"/>
              <a:gd name="connsiteX43" fmla="*/ 4131603 w 4297026"/>
              <a:gd name="connsiteY43" fmla="*/ 333632 h 643523"/>
              <a:gd name="connsiteX44" fmla="*/ 4094533 w 4297026"/>
              <a:gd name="connsiteY44" fmla="*/ 395416 h 643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4297026" h="643523">
                <a:moveTo>
                  <a:pt x="16803" y="518984"/>
                </a:moveTo>
                <a:cubicBezTo>
                  <a:pt x="20922" y="551935"/>
                  <a:pt x="13033" y="588809"/>
                  <a:pt x="29160" y="617838"/>
                </a:cubicBezTo>
                <a:cubicBezTo>
                  <a:pt x="37408" y="632684"/>
                  <a:pt x="62258" y="625530"/>
                  <a:pt x="78587" y="630195"/>
                </a:cubicBezTo>
                <a:cubicBezTo>
                  <a:pt x="91111" y="633773"/>
                  <a:pt x="103300" y="638432"/>
                  <a:pt x="115657" y="642551"/>
                </a:cubicBezTo>
                <a:cubicBezTo>
                  <a:pt x="128014" y="638432"/>
                  <a:pt x="143517" y="639405"/>
                  <a:pt x="152727" y="630195"/>
                </a:cubicBezTo>
                <a:cubicBezTo>
                  <a:pt x="171667" y="611255"/>
                  <a:pt x="166662" y="561115"/>
                  <a:pt x="152727" y="543697"/>
                </a:cubicBezTo>
                <a:cubicBezTo>
                  <a:pt x="144590" y="533526"/>
                  <a:pt x="128014" y="535460"/>
                  <a:pt x="115657" y="531341"/>
                </a:cubicBezTo>
                <a:cubicBezTo>
                  <a:pt x="86825" y="539579"/>
                  <a:pt x="45793" y="531104"/>
                  <a:pt x="29160" y="556054"/>
                </a:cubicBezTo>
                <a:cubicBezTo>
                  <a:pt x="-56439" y="684451"/>
                  <a:pt x="71778" y="634986"/>
                  <a:pt x="90943" y="630195"/>
                </a:cubicBezTo>
                <a:cubicBezTo>
                  <a:pt x="218138" y="545398"/>
                  <a:pt x="82801" y="626324"/>
                  <a:pt x="436933" y="593124"/>
                </a:cubicBezTo>
                <a:cubicBezTo>
                  <a:pt x="466788" y="590325"/>
                  <a:pt x="494339" y="575684"/>
                  <a:pt x="523430" y="568411"/>
                </a:cubicBezTo>
                <a:cubicBezTo>
                  <a:pt x="607326" y="547437"/>
                  <a:pt x="672974" y="536928"/>
                  <a:pt x="758208" y="518984"/>
                </a:cubicBezTo>
                <a:cubicBezTo>
                  <a:pt x="995474" y="469033"/>
                  <a:pt x="783619" y="513119"/>
                  <a:pt x="918846" y="481913"/>
                </a:cubicBezTo>
                <a:lnTo>
                  <a:pt x="1030057" y="457200"/>
                </a:lnTo>
                <a:cubicBezTo>
                  <a:pt x="1091022" y="442855"/>
                  <a:pt x="1155384" y="426242"/>
                  <a:pt x="1215408" y="407773"/>
                </a:cubicBezTo>
                <a:cubicBezTo>
                  <a:pt x="1240307" y="400112"/>
                  <a:pt x="1265833" y="393839"/>
                  <a:pt x="1289549" y="383059"/>
                </a:cubicBezTo>
                <a:cubicBezTo>
                  <a:pt x="1340089" y="360086"/>
                  <a:pt x="1340703" y="342304"/>
                  <a:pt x="1388403" y="333632"/>
                </a:cubicBezTo>
                <a:cubicBezTo>
                  <a:pt x="1421075" y="327692"/>
                  <a:pt x="1454354" y="325763"/>
                  <a:pt x="1487257" y="321276"/>
                </a:cubicBezTo>
                <a:lnTo>
                  <a:pt x="1660251" y="296562"/>
                </a:lnTo>
                <a:cubicBezTo>
                  <a:pt x="1689084" y="292443"/>
                  <a:pt x="1718493" y="291269"/>
                  <a:pt x="1746749" y="284205"/>
                </a:cubicBezTo>
                <a:cubicBezTo>
                  <a:pt x="1808635" y="268734"/>
                  <a:pt x="1809214" y="269173"/>
                  <a:pt x="1882673" y="247135"/>
                </a:cubicBezTo>
                <a:cubicBezTo>
                  <a:pt x="1895149" y="243392"/>
                  <a:pt x="1907547" y="239351"/>
                  <a:pt x="1919743" y="234778"/>
                </a:cubicBezTo>
                <a:cubicBezTo>
                  <a:pt x="1940512" y="226990"/>
                  <a:pt x="1960281" y="216439"/>
                  <a:pt x="1981527" y="210065"/>
                </a:cubicBezTo>
                <a:cubicBezTo>
                  <a:pt x="2001644" y="204030"/>
                  <a:pt x="2022716" y="201827"/>
                  <a:pt x="2043311" y="197708"/>
                </a:cubicBezTo>
                <a:cubicBezTo>
                  <a:pt x="2059787" y="189470"/>
                  <a:pt x="2075491" y="179463"/>
                  <a:pt x="2092738" y="172995"/>
                </a:cubicBezTo>
                <a:cubicBezTo>
                  <a:pt x="2108639" y="167032"/>
                  <a:pt x="2125232" y="161941"/>
                  <a:pt x="2142165" y="160638"/>
                </a:cubicBezTo>
                <a:cubicBezTo>
                  <a:pt x="2286137" y="149563"/>
                  <a:pt x="2430970" y="150291"/>
                  <a:pt x="2574651" y="135924"/>
                </a:cubicBezTo>
                <a:lnTo>
                  <a:pt x="2698219" y="123568"/>
                </a:lnTo>
                <a:cubicBezTo>
                  <a:pt x="2714695" y="119449"/>
                  <a:pt x="2730937" y="114249"/>
                  <a:pt x="2747646" y="111211"/>
                </a:cubicBezTo>
                <a:cubicBezTo>
                  <a:pt x="2776390" y="105985"/>
                  <a:pt x="2876432" y="94460"/>
                  <a:pt x="2908284" y="86497"/>
                </a:cubicBezTo>
                <a:cubicBezTo>
                  <a:pt x="2933556" y="80179"/>
                  <a:pt x="2982424" y="61784"/>
                  <a:pt x="2982424" y="61784"/>
                </a:cubicBezTo>
                <a:lnTo>
                  <a:pt x="3118349" y="74141"/>
                </a:lnTo>
                <a:cubicBezTo>
                  <a:pt x="3248522" y="87158"/>
                  <a:pt x="3252024" y="92710"/>
                  <a:pt x="3402554" y="98854"/>
                </a:cubicBezTo>
                <a:cubicBezTo>
                  <a:pt x="3546655" y="104736"/>
                  <a:pt x="3690879" y="107092"/>
                  <a:pt x="3835041" y="111211"/>
                </a:cubicBezTo>
                <a:cubicBezTo>
                  <a:pt x="3993711" y="137657"/>
                  <a:pt x="4068818" y="155183"/>
                  <a:pt x="4279884" y="111211"/>
                </a:cubicBezTo>
                <a:cubicBezTo>
                  <a:pt x="4308962" y="105153"/>
                  <a:pt x="4226745" y="82787"/>
                  <a:pt x="4205743" y="61784"/>
                </a:cubicBezTo>
                <a:cubicBezTo>
                  <a:pt x="4158172" y="14212"/>
                  <a:pt x="4183213" y="34406"/>
                  <a:pt x="4131603" y="0"/>
                </a:cubicBezTo>
                <a:lnTo>
                  <a:pt x="4205743" y="49427"/>
                </a:lnTo>
                <a:lnTo>
                  <a:pt x="4242814" y="74141"/>
                </a:lnTo>
                <a:cubicBezTo>
                  <a:pt x="4259290" y="98854"/>
                  <a:pt x="4313243" y="127279"/>
                  <a:pt x="4292241" y="148281"/>
                </a:cubicBezTo>
                <a:cubicBezTo>
                  <a:pt x="4275765" y="164757"/>
                  <a:pt x="4258157" y="180173"/>
                  <a:pt x="4242814" y="197708"/>
                </a:cubicBezTo>
                <a:cubicBezTo>
                  <a:pt x="4229252" y="213207"/>
                  <a:pt x="4217714" y="230376"/>
                  <a:pt x="4205743" y="247135"/>
                </a:cubicBezTo>
                <a:cubicBezTo>
                  <a:pt x="4197111" y="259220"/>
                  <a:pt x="4190695" y="272929"/>
                  <a:pt x="4181030" y="284205"/>
                </a:cubicBezTo>
                <a:cubicBezTo>
                  <a:pt x="4165867" y="301896"/>
                  <a:pt x="4146766" y="315941"/>
                  <a:pt x="4131603" y="333632"/>
                </a:cubicBezTo>
                <a:cubicBezTo>
                  <a:pt x="4113708" y="354509"/>
                  <a:pt x="4106133" y="372214"/>
                  <a:pt x="4094533" y="395416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2005274" y="1519138"/>
            <a:ext cx="4418675" cy="298088"/>
          </a:xfrm>
          <a:prstGeom prst="roundRect">
            <a:avLst/>
          </a:pr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768047" y="5197867"/>
            <a:ext cx="16594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 smtClean="0">
                <a:latin typeface="Courier" charset="0"/>
                <a:ea typeface="Courier" charset="0"/>
                <a:cs typeface="Courier" charset="0"/>
              </a:rPr>
              <a:t>makeBlue</a:t>
            </a:r>
            <a:endParaRPr lang="en-US" sz="24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595054" y="5123728"/>
            <a:ext cx="3353842" cy="1507524"/>
          </a:xfrm>
          <a:prstGeom prst="roundRect">
            <a:avLst>
              <a:gd name="adj" fmla="val 6933"/>
            </a:avLst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837859" y="5829834"/>
            <a:ext cx="12907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>
                <a:latin typeface="Courier" charset="0"/>
                <a:ea typeface="Courier" charset="0"/>
                <a:cs typeface="Courier" charset="0"/>
              </a:rPr>
              <a:t>object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7" name="Freeform 16"/>
          <p:cNvSpPr/>
          <p:nvPr/>
        </p:nvSpPr>
        <p:spPr>
          <a:xfrm>
            <a:off x="2113057" y="5774724"/>
            <a:ext cx="1565191" cy="687857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2245489" y="4143737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 smtClean="0">
                <a:solidFill>
                  <a:srgbClr val="0027FF"/>
                </a:solidFill>
              </a:rPr>
              <a:t>18</a:t>
            </a:r>
            <a:endParaRPr lang="en-US" sz="2400" u="sng" dirty="0">
              <a:solidFill>
                <a:srgbClr val="0027FF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120360" y="3428035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 smtClean="0">
                <a:solidFill>
                  <a:srgbClr val="0027FF"/>
                </a:solidFill>
              </a:rPr>
              <a:t>18</a:t>
            </a:r>
            <a:endParaRPr lang="en-US" sz="2400" u="sng" dirty="0">
              <a:solidFill>
                <a:srgbClr val="0027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4798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0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0231" y="192429"/>
            <a:ext cx="4584700" cy="2514600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383842" y="2746642"/>
            <a:ext cx="8254314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754543" y="3517609"/>
            <a:ext cx="737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r</a:t>
            </a:r>
            <a:r>
              <a:rPr lang="en-US" sz="2400" b="1" dirty="0" smtClean="0">
                <a:latin typeface="Courier" charset="0"/>
                <a:ea typeface="Courier" charset="0"/>
                <a:cs typeface="Courier" charset="0"/>
              </a:rPr>
              <a:t>un</a:t>
            </a:r>
            <a:endParaRPr lang="en-US" sz="24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581550" y="3443470"/>
            <a:ext cx="3353842" cy="1507524"/>
          </a:xfrm>
          <a:prstGeom prst="roundRect">
            <a:avLst>
              <a:gd name="adj" fmla="val 6933"/>
            </a:avLst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882229" y="4114852"/>
            <a:ext cx="12907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paddle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9" name="Freeform 8"/>
          <p:cNvSpPr/>
          <p:nvPr/>
        </p:nvSpPr>
        <p:spPr>
          <a:xfrm>
            <a:off x="2157427" y="4059742"/>
            <a:ext cx="1565191" cy="687857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685789" y="2837989"/>
            <a:ext cx="8098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heap</a:t>
            </a:r>
            <a:endParaRPr lang="en-US" sz="2400"/>
          </a:p>
        </p:txBody>
      </p:sp>
      <p:sp>
        <p:nvSpPr>
          <p:cNvPr id="11" name="TextBox 10"/>
          <p:cNvSpPr txBox="1"/>
          <p:nvPr/>
        </p:nvSpPr>
        <p:spPr>
          <a:xfrm>
            <a:off x="1673065" y="2829750"/>
            <a:ext cx="8171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stack</a:t>
            </a:r>
            <a:endParaRPr lang="en-US" sz="2400"/>
          </a:p>
        </p:txBody>
      </p:sp>
      <p:sp>
        <p:nvSpPr>
          <p:cNvPr id="12" name="Rectangle 11"/>
          <p:cNvSpPr/>
          <p:nvPr/>
        </p:nvSpPr>
        <p:spPr>
          <a:xfrm>
            <a:off x="6796999" y="3913026"/>
            <a:ext cx="1309816" cy="130981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>
            <a:off x="2736877" y="3815736"/>
            <a:ext cx="3872267" cy="643523"/>
          </a:xfrm>
          <a:custGeom>
            <a:avLst/>
            <a:gdLst>
              <a:gd name="connsiteX0" fmla="*/ 16803 w 4297026"/>
              <a:gd name="connsiteY0" fmla="*/ 518984 h 643523"/>
              <a:gd name="connsiteX1" fmla="*/ 29160 w 4297026"/>
              <a:gd name="connsiteY1" fmla="*/ 617838 h 643523"/>
              <a:gd name="connsiteX2" fmla="*/ 78587 w 4297026"/>
              <a:gd name="connsiteY2" fmla="*/ 630195 h 643523"/>
              <a:gd name="connsiteX3" fmla="*/ 115657 w 4297026"/>
              <a:gd name="connsiteY3" fmla="*/ 642551 h 643523"/>
              <a:gd name="connsiteX4" fmla="*/ 152727 w 4297026"/>
              <a:gd name="connsiteY4" fmla="*/ 630195 h 643523"/>
              <a:gd name="connsiteX5" fmla="*/ 152727 w 4297026"/>
              <a:gd name="connsiteY5" fmla="*/ 543697 h 643523"/>
              <a:gd name="connsiteX6" fmla="*/ 115657 w 4297026"/>
              <a:gd name="connsiteY6" fmla="*/ 531341 h 643523"/>
              <a:gd name="connsiteX7" fmla="*/ 29160 w 4297026"/>
              <a:gd name="connsiteY7" fmla="*/ 556054 h 643523"/>
              <a:gd name="connsiteX8" fmla="*/ 90943 w 4297026"/>
              <a:gd name="connsiteY8" fmla="*/ 630195 h 643523"/>
              <a:gd name="connsiteX9" fmla="*/ 436933 w 4297026"/>
              <a:gd name="connsiteY9" fmla="*/ 593124 h 643523"/>
              <a:gd name="connsiteX10" fmla="*/ 523430 w 4297026"/>
              <a:gd name="connsiteY10" fmla="*/ 568411 h 643523"/>
              <a:gd name="connsiteX11" fmla="*/ 758208 w 4297026"/>
              <a:gd name="connsiteY11" fmla="*/ 518984 h 643523"/>
              <a:gd name="connsiteX12" fmla="*/ 918846 w 4297026"/>
              <a:gd name="connsiteY12" fmla="*/ 481913 h 643523"/>
              <a:gd name="connsiteX13" fmla="*/ 1030057 w 4297026"/>
              <a:gd name="connsiteY13" fmla="*/ 457200 h 643523"/>
              <a:gd name="connsiteX14" fmla="*/ 1215408 w 4297026"/>
              <a:gd name="connsiteY14" fmla="*/ 407773 h 643523"/>
              <a:gd name="connsiteX15" fmla="*/ 1289549 w 4297026"/>
              <a:gd name="connsiteY15" fmla="*/ 383059 h 643523"/>
              <a:gd name="connsiteX16" fmla="*/ 1388403 w 4297026"/>
              <a:gd name="connsiteY16" fmla="*/ 333632 h 643523"/>
              <a:gd name="connsiteX17" fmla="*/ 1487257 w 4297026"/>
              <a:gd name="connsiteY17" fmla="*/ 321276 h 643523"/>
              <a:gd name="connsiteX18" fmla="*/ 1660251 w 4297026"/>
              <a:gd name="connsiteY18" fmla="*/ 296562 h 643523"/>
              <a:gd name="connsiteX19" fmla="*/ 1746749 w 4297026"/>
              <a:gd name="connsiteY19" fmla="*/ 284205 h 643523"/>
              <a:gd name="connsiteX20" fmla="*/ 1882673 w 4297026"/>
              <a:gd name="connsiteY20" fmla="*/ 247135 h 643523"/>
              <a:gd name="connsiteX21" fmla="*/ 1919743 w 4297026"/>
              <a:gd name="connsiteY21" fmla="*/ 234778 h 643523"/>
              <a:gd name="connsiteX22" fmla="*/ 1981527 w 4297026"/>
              <a:gd name="connsiteY22" fmla="*/ 210065 h 643523"/>
              <a:gd name="connsiteX23" fmla="*/ 2043311 w 4297026"/>
              <a:gd name="connsiteY23" fmla="*/ 197708 h 643523"/>
              <a:gd name="connsiteX24" fmla="*/ 2092738 w 4297026"/>
              <a:gd name="connsiteY24" fmla="*/ 172995 h 643523"/>
              <a:gd name="connsiteX25" fmla="*/ 2142165 w 4297026"/>
              <a:gd name="connsiteY25" fmla="*/ 160638 h 643523"/>
              <a:gd name="connsiteX26" fmla="*/ 2574651 w 4297026"/>
              <a:gd name="connsiteY26" fmla="*/ 135924 h 643523"/>
              <a:gd name="connsiteX27" fmla="*/ 2698219 w 4297026"/>
              <a:gd name="connsiteY27" fmla="*/ 123568 h 643523"/>
              <a:gd name="connsiteX28" fmla="*/ 2747646 w 4297026"/>
              <a:gd name="connsiteY28" fmla="*/ 111211 h 643523"/>
              <a:gd name="connsiteX29" fmla="*/ 2908284 w 4297026"/>
              <a:gd name="connsiteY29" fmla="*/ 86497 h 643523"/>
              <a:gd name="connsiteX30" fmla="*/ 2982424 w 4297026"/>
              <a:gd name="connsiteY30" fmla="*/ 61784 h 643523"/>
              <a:gd name="connsiteX31" fmla="*/ 3118349 w 4297026"/>
              <a:gd name="connsiteY31" fmla="*/ 74141 h 643523"/>
              <a:gd name="connsiteX32" fmla="*/ 3402554 w 4297026"/>
              <a:gd name="connsiteY32" fmla="*/ 98854 h 643523"/>
              <a:gd name="connsiteX33" fmla="*/ 3835041 w 4297026"/>
              <a:gd name="connsiteY33" fmla="*/ 111211 h 643523"/>
              <a:gd name="connsiteX34" fmla="*/ 4279884 w 4297026"/>
              <a:gd name="connsiteY34" fmla="*/ 111211 h 643523"/>
              <a:gd name="connsiteX35" fmla="*/ 4205743 w 4297026"/>
              <a:gd name="connsiteY35" fmla="*/ 61784 h 643523"/>
              <a:gd name="connsiteX36" fmla="*/ 4131603 w 4297026"/>
              <a:gd name="connsiteY36" fmla="*/ 0 h 643523"/>
              <a:gd name="connsiteX37" fmla="*/ 4205743 w 4297026"/>
              <a:gd name="connsiteY37" fmla="*/ 49427 h 643523"/>
              <a:gd name="connsiteX38" fmla="*/ 4242814 w 4297026"/>
              <a:gd name="connsiteY38" fmla="*/ 74141 h 643523"/>
              <a:gd name="connsiteX39" fmla="*/ 4292241 w 4297026"/>
              <a:gd name="connsiteY39" fmla="*/ 148281 h 643523"/>
              <a:gd name="connsiteX40" fmla="*/ 4242814 w 4297026"/>
              <a:gd name="connsiteY40" fmla="*/ 197708 h 643523"/>
              <a:gd name="connsiteX41" fmla="*/ 4205743 w 4297026"/>
              <a:gd name="connsiteY41" fmla="*/ 247135 h 643523"/>
              <a:gd name="connsiteX42" fmla="*/ 4181030 w 4297026"/>
              <a:gd name="connsiteY42" fmla="*/ 284205 h 643523"/>
              <a:gd name="connsiteX43" fmla="*/ 4131603 w 4297026"/>
              <a:gd name="connsiteY43" fmla="*/ 333632 h 643523"/>
              <a:gd name="connsiteX44" fmla="*/ 4094533 w 4297026"/>
              <a:gd name="connsiteY44" fmla="*/ 395416 h 643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4297026" h="643523">
                <a:moveTo>
                  <a:pt x="16803" y="518984"/>
                </a:moveTo>
                <a:cubicBezTo>
                  <a:pt x="20922" y="551935"/>
                  <a:pt x="13033" y="588809"/>
                  <a:pt x="29160" y="617838"/>
                </a:cubicBezTo>
                <a:cubicBezTo>
                  <a:pt x="37408" y="632684"/>
                  <a:pt x="62258" y="625530"/>
                  <a:pt x="78587" y="630195"/>
                </a:cubicBezTo>
                <a:cubicBezTo>
                  <a:pt x="91111" y="633773"/>
                  <a:pt x="103300" y="638432"/>
                  <a:pt x="115657" y="642551"/>
                </a:cubicBezTo>
                <a:cubicBezTo>
                  <a:pt x="128014" y="638432"/>
                  <a:pt x="143517" y="639405"/>
                  <a:pt x="152727" y="630195"/>
                </a:cubicBezTo>
                <a:cubicBezTo>
                  <a:pt x="171667" y="611255"/>
                  <a:pt x="166662" y="561115"/>
                  <a:pt x="152727" y="543697"/>
                </a:cubicBezTo>
                <a:cubicBezTo>
                  <a:pt x="144590" y="533526"/>
                  <a:pt x="128014" y="535460"/>
                  <a:pt x="115657" y="531341"/>
                </a:cubicBezTo>
                <a:cubicBezTo>
                  <a:pt x="86825" y="539579"/>
                  <a:pt x="45793" y="531104"/>
                  <a:pt x="29160" y="556054"/>
                </a:cubicBezTo>
                <a:cubicBezTo>
                  <a:pt x="-56439" y="684451"/>
                  <a:pt x="71778" y="634986"/>
                  <a:pt x="90943" y="630195"/>
                </a:cubicBezTo>
                <a:cubicBezTo>
                  <a:pt x="218138" y="545398"/>
                  <a:pt x="82801" y="626324"/>
                  <a:pt x="436933" y="593124"/>
                </a:cubicBezTo>
                <a:cubicBezTo>
                  <a:pt x="466788" y="590325"/>
                  <a:pt x="494339" y="575684"/>
                  <a:pt x="523430" y="568411"/>
                </a:cubicBezTo>
                <a:cubicBezTo>
                  <a:pt x="607326" y="547437"/>
                  <a:pt x="672974" y="536928"/>
                  <a:pt x="758208" y="518984"/>
                </a:cubicBezTo>
                <a:cubicBezTo>
                  <a:pt x="995474" y="469033"/>
                  <a:pt x="783619" y="513119"/>
                  <a:pt x="918846" y="481913"/>
                </a:cubicBezTo>
                <a:lnTo>
                  <a:pt x="1030057" y="457200"/>
                </a:lnTo>
                <a:cubicBezTo>
                  <a:pt x="1091022" y="442855"/>
                  <a:pt x="1155384" y="426242"/>
                  <a:pt x="1215408" y="407773"/>
                </a:cubicBezTo>
                <a:cubicBezTo>
                  <a:pt x="1240307" y="400112"/>
                  <a:pt x="1265833" y="393839"/>
                  <a:pt x="1289549" y="383059"/>
                </a:cubicBezTo>
                <a:cubicBezTo>
                  <a:pt x="1340089" y="360086"/>
                  <a:pt x="1340703" y="342304"/>
                  <a:pt x="1388403" y="333632"/>
                </a:cubicBezTo>
                <a:cubicBezTo>
                  <a:pt x="1421075" y="327692"/>
                  <a:pt x="1454354" y="325763"/>
                  <a:pt x="1487257" y="321276"/>
                </a:cubicBezTo>
                <a:lnTo>
                  <a:pt x="1660251" y="296562"/>
                </a:lnTo>
                <a:cubicBezTo>
                  <a:pt x="1689084" y="292443"/>
                  <a:pt x="1718493" y="291269"/>
                  <a:pt x="1746749" y="284205"/>
                </a:cubicBezTo>
                <a:cubicBezTo>
                  <a:pt x="1808635" y="268734"/>
                  <a:pt x="1809214" y="269173"/>
                  <a:pt x="1882673" y="247135"/>
                </a:cubicBezTo>
                <a:cubicBezTo>
                  <a:pt x="1895149" y="243392"/>
                  <a:pt x="1907547" y="239351"/>
                  <a:pt x="1919743" y="234778"/>
                </a:cubicBezTo>
                <a:cubicBezTo>
                  <a:pt x="1940512" y="226990"/>
                  <a:pt x="1960281" y="216439"/>
                  <a:pt x="1981527" y="210065"/>
                </a:cubicBezTo>
                <a:cubicBezTo>
                  <a:pt x="2001644" y="204030"/>
                  <a:pt x="2022716" y="201827"/>
                  <a:pt x="2043311" y="197708"/>
                </a:cubicBezTo>
                <a:cubicBezTo>
                  <a:pt x="2059787" y="189470"/>
                  <a:pt x="2075491" y="179463"/>
                  <a:pt x="2092738" y="172995"/>
                </a:cubicBezTo>
                <a:cubicBezTo>
                  <a:pt x="2108639" y="167032"/>
                  <a:pt x="2125232" y="161941"/>
                  <a:pt x="2142165" y="160638"/>
                </a:cubicBezTo>
                <a:cubicBezTo>
                  <a:pt x="2286137" y="149563"/>
                  <a:pt x="2430970" y="150291"/>
                  <a:pt x="2574651" y="135924"/>
                </a:cubicBezTo>
                <a:lnTo>
                  <a:pt x="2698219" y="123568"/>
                </a:lnTo>
                <a:cubicBezTo>
                  <a:pt x="2714695" y="119449"/>
                  <a:pt x="2730937" y="114249"/>
                  <a:pt x="2747646" y="111211"/>
                </a:cubicBezTo>
                <a:cubicBezTo>
                  <a:pt x="2776390" y="105985"/>
                  <a:pt x="2876432" y="94460"/>
                  <a:pt x="2908284" y="86497"/>
                </a:cubicBezTo>
                <a:cubicBezTo>
                  <a:pt x="2933556" y="80179"/>
                  <a:pt x="2982424" y="61784"/>
                  <a:pt x="2982424" y="61784"/>
                </a:cubicBezTo>
                <a:lnTo>
                  <a:pt x="3118349" y="74141"/>
                </a:lnTo>
                <a:cubicBezTo>
                  <a:pt x="3248522" y="87158"/>
                  <a:pt x="3252024" y="92710"/>
                  <a:pt x="3402554" y="98854"/>
                </a:cubicBezTo>
                <a:cubicBezTo>
                  <a:pt x="3546655" y="104736"/>
                  <a:pt x="3690879" y="107092"/>
                  <a:pt x="3835041" y="111211"/>
                </a:cubicBezTo>
                <a:cubicBezTo>
                  <a:pt x="3993711" y="137657"/>
                  <a:pt x="4068818" y="155183"/>
                  <a:pt x="4279884" y="111211"/>
                </a:cubicBezTo>
                <a:cubicBezTo>
                  <a:pt x="4308962" y="105153"/>
                  <a:pt x="4226745" y="82787"/>
                  <a:pt x="4205743" y="61784"/>
                </a:cubicBezTo>
                <a:cubicBezTo>
                  <a:pt x="4158172" y="14212"/>
                  <a:pt x="4183213" y="34406"/>
                  <a:pt x="4131603" y="0"/>
                </a:cubicBezTo>
                <a:lnTo>
                  <a:pt x="4205743" y="49427"/>
                </a:lnTo>
                <a:lnTo>
                  <a:pt x="4242814" y="74141"/>
                </a:lnTo>
                <a:cubicBezTo>
                  <a:pt x="4259290" y="98854"/>
                  <a:pt x="4313243" y="127279"/>
                  <a:pt x="4292241" y="148281"/>
                </a:cubicBezTo>
                <a:cubicBezTo>
                  <a:pt x="4275765" y="164757"/>
                  <a:pt x="4258157" y="180173"/>
                  <a:pt x="4242814" y="197708"/>
                </a:cubicBezTo>
                <a:cubicBezTo>
                  <a:pt x="4229252" y="213207"/>
                  <a:pt x="4217714" y="230376"/>
                  <a:pt x="4205743" y="247135"/>
                </a:cubicBezTo>
                <a:cubicBezTo>
                  <a:pt x="4197111" y="259220"/>
                  <a:pt x="4190695" y="272929"/>
                  <a:pt x="4181030" y="284205"/>
                </a:cubicBezTo>
                <a:cubicBezTo>
                  <a:pt x="4165867" y="301896"/>
                  <a:pt x="4146766" y="315941"/>
                  <a:pt x="4131603" y="333632"/>
                </a:cubicBezTo>
                <a:cubicBezTo>
                  <a:pt x="4113708" y="354509"/>
                  <a:pt x="4106133" y="372214"/>
                  <a:pt x="4094533" y="395416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2005274" y="1519138"/>
            <a:ext cx="4418675" cy="298088"/>
          </a:xfrm>
          <a:prstGeom prst="roundRect">
            <a:avLst/>
          </a:pr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768047" y="5197867"/>
            <a:ext cx="16594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 smtClean="0">
                <a:latin typeface="Courier" charset="0"/>
                <a:ea typeface="Courier" charset="0"/>
                <a:cs typeface="Courier" charset="0"/>
              </a:rPr>
              <a:t>makeBlue</a:t>
            </a:r>
            <a:endParaRPr lang="en-US" sz="24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595054" y="5123728"/>
            <a:ext cx="3353842" cy="1507524"/>
          </a:xfrm>
          <a:prstGeom prst="roundRect">
            <a:avLst>
              <a:gd name="adj" fmla="val 6933"/>
            </a:avLst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837859" y="5829834"/>
            <a:ext cx="12907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>
                <a:latin typeface="Courier" charset="0"/>
                <a:ea typeface="Courier" charset="0"/>
                <a:cs typeface="Courier" charset="0"/>
              </a:rPr>
              <a:t>object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7" name="Freeform 16"/>
          <p:cNvSpPr/>
          <p:nvPr/>
        </p:nvSpPr>
        <p:spPr>
          <a:xfrm>
            <a:off x="2113057" y="5774724"/>
            <a:ext cx="1565191" cy="687857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7"/>
          <p:cNvSpPr/>
          <p:nvPr/>
        </p:nvSpPr>
        <p:spPr>
          <a:xfrm>
            <a:off x="2814741" y="4317357"/>
            <a:ext cx="3609208" cy="2006857"/>
          </a:xfrm>
          <a:custGeom>
            <a:avLst/>
            <a:gdLst>
              <a:gd name="connsiteX0" fmla="*/ 32631 w 3609208"/>
              <a:gd name="connsiteY0" fmla="*/ 1851949 h 2006857"/>
              <a:gd name="connsiteX1" fmla="*/ 21056 w 3609208"/>
              <a:gd name="connsiteY1" fmla="*/ 2002420 h 2006857"/>
              <a:gd name="connsiteX2" fmla="*/ 67355 w 3609208"/>
              <a:gd name="connsiteY2" fmla="*/ 1990846 h 2006857"/>
              <a:gd name="connsiteX3" fmla="*/ 67355 w 3609208"/>
              <a:gd name="connsiteY3" fmla="*/ 1886673 h 2006857"/>
              <a:gd name="connsiteX4" fmla="*/ 21056 w 3609208"/>
              <a:gd name="connsiteY4" fmla="*/ 1898248 h 2006857"/>
              <a:gd name="connsiteX5" fmla="*/ 32631 w 3609208"/>
              <a:gd name="connsiteY5" fmla="*/ 1967696 h 2006857"/>
              <a:gd name="connsiteX6" fmla="*/ 102079 w 3609208"/>
              <a:gd name="connsiteY6" fmla="*/ 1944547 h 2006857"/>
              <a:gd name="connsiteX7" fmla="*/ 171527 w 3609208"/>
              <a:gd name="connsiteY7" fmla="*/ 1909823 h 2006857"/>
              <a:gd name="connsiteX8" fmla="*/ 252550 w 3609208"/>
              <a:gd name="connsiteY8" fmla="*/ 1875099 h 2006857"/>
              <a:gd name="connsiteX9" fmla="*/ 345148 w 3609208"/>
              <a:gd name="connsiteY9" fmla="*/ 1828800 h 2006857"/>
              <a:gd name="connsiteX10" fmla="*/ 379872 w 3609208"/>
              <a:gd name="connsiteY10" fmla="*/ 1817225 h 2006857"/>
              <a:gd name="connsiteX11" fmla="*/ 472469 w 3609208"/>
              <a:gd name="connsiteY11" fmla="*/ 1759352 h 2006857"/>
              <a:gd name="connsiteX12" fmla="*/ 507193 w 3609208"/>
              <a:gd name="connsiteY12" fmla="*/ 1736202 h 2006857"/>
              <a:gd name="connsiteX13" fmla="*/ 553492 w 3609208"/>
              <a:gd name="connsiteY13" fmla="*/ 1713053 h 2006857"/>
              <a:gd name="connsiteX14" fmla="*/ 588216 w 3609208"/>
              <a:gd name="connsiteY14" fmla="*/ 1689904 h 2006857"/>
              <a:gd name="connsiteX15" fmla="*/ 634515 w 3609208"/>
              <a:gd name="connsiteY15" fmla="*/ 1666754 h 2006857"/>
              <a:gd name="connsiteX16" fmla="*/ 727112 w 3609208"/>
              <a:gd name="connsiteY16" fmla="*/ 1597306 h 2006857"/>
              <a:gd name="connsiteX17" fmla="*/ 773411 w 3609208"/>
              <a:gd name="connsiteY17" fmla="*/ 1574157 h 2006857"/>
              <a:gd name="connsiteX18" fmla="*/ 808135 w 3609208"/>
              <a:gd name="connsiteY18" fmla="*/ 1551008 h 2006857"/>
              <a:gd name="connsiteX19" fmla="*/ 854434 w 3609208"/>
              <a:gd name="connsiteY19" fmla="*/ 1516284 h 2006857"/>
              <a:gd name="connsiteX20" fmla="*/ 889158 w 3609208"/>
              <a:gd name="connsiteY20" fmla="*/ 1504709 h 2006857"/>
              <a:gd name="connsiteX21" fmla="*/ 935456 w 3609208"/>
              <a:gd name="connsiteY21" fmla="*/ 1469985 h 2006857"/>
              <a:gd name="connsiteX22" fmla="*/ 1004905 w 3609208"/>
              <a:gd name="connsiteY22" fmla="*/ 1412111 h 2006857"/>
              <a:gd name="connsiteX23" fmla="*/ 1085927 w 3609208"/>
              <a:gd name="connsiteY23" fmla="*/ 1365813 h 2006857"/>
              <a:gd name="connsiteX24" fmla="*/ 1132226 w 3609208"/>
              <a:gd name="connsiteY24" fmla="*/ 1331089 h 2006857"/>
              <a:gd name="connsiteX25" fmla="*/ 1178525 w 3609208"/>
              <a:gd name="connsiteY25" fmla="*/ 1307939 h 2006857"/>
              <a:gd name="connsiteX26" fmla="*/ 1236398 w 3609208"/>
              <a:gd name="connsiteY26" fmla="*/ 1273215 h 2006857"/>
              <a:gd name="connsiteX27" fmla="*/ 1282697 w 3609208"/>
              <a:gd name="connsiteY27" fmla="*/ 1250066 h 2006857"/>
              <a:gd name="connsiteX28" fmla="*/ 1340570 w 3609208"/>
              <a:gd name="connsiteY28" fmla="*/ 1215342 h 2006857"/>
              <a:gd name="connsiteX29" fmla="*/ 1386869 w 3609208"/>
              <a:gd name="connsiteY29" fmla="*/ 1192192 h 2006857"/>
              <a:gd name="connsiteX30" fmla="*/ 1433168 w 3609208"/>
              <a:gd name="connsiteY30" fmla="*/ 1157468 h 2006857"/>
              <a:gd name="connsiteX31" fmla="*/ 1583639 w 3609208"/>
              <a:gd name="connsiteY31" fmla="*/ 1076446 h 2006857"/>
              <a:gd name="connsiteX32" fmla="*/ 1676236 w 3609208"/>
              <a:gd name="connsiteY32" fmla="*/ 1018572 h 2006857"/>
              <a:gd name="connsiteX33" fmla="*/ 1734110 w 3609208"/>
              <a:gd name="connsiteY33" fmla="*/ 983848 h 2006857"/>
              <a:gd name="connsiteX34" fmla="*/ 1780408 w 3609208"/>
              <a:gd name="connsiteY34" fmla="*/ 960699 h 2006857"/>
              <a:gd name="connsiteX35" fmla="*/ 1838282 w 3609208"/>
              <a:gd name="connsiteY35" fmla="*/ 925975 h 2006857"/>
              <a:gd name="connsiteX36" fmla="*/ 1919305 w 3609208"/>
              <a:gd name="connsiteY36" fmla="*/ 868101 h 2006857"/>
              <a:gd name="connsiteX37" fmla="*/ 1954029 w 3609208"/>
              <a:gd name="connsiteY37" fmla="*/ 856527 h 2006857"/>
              <a:gd name="connsiteX38" fmla="*/ 1977178 w 3609208"/>
              <a:gd name="connsiteY38" fmla="*/ 821802 h 2006857"/>
              <a:gd name="connsiteX39" fmla="*/ 2011902 w 3609208"/>
              <a:gd name="connsiteY39" fmla="*/ 798653 h 2006857"/>
              <a:gd name="connsiteX40" fmla="*/ 2104500 w 3609208"/>
              <a:gd name="connsiteY40" fmla="*/ 729205 h 2006857"/>
              <a:gd name="connsiteX41" fmla="*/ 2220246 w 3609208"/>
              <a:gd name="connsiteY41" fmla="*/ 648182 h 2006857"/>
              <a:gd name="connsiteX42" fmla="*/ 2254970 w 3609208"/>
              <a:gd name="connsiteY42" fmla="*/ 636608 h 2006857"/>
              <a:gd name="connsiteX43" fmla="*/ 2382292 w 3609208"/>
              <a:gd name="connsiteY43" fmla="*/ 567159 h 2006857"/>
              <a:gd name="connsiteX44" fmla="*/ 2417016 w 3609208"/>
              <a:gd name="connsiteY44" fmla="*/ 555585 h 2006857"/>
              <a:gd name="connsiteX45" fmla="*/ 2451740 w 3609208"/>
              <a:gd name="connsiteY45" fmla="*/ 532435 h 2006857"/>
              <a:gd name="connsiteX46" fmla="*/ 2521188 w 3609208"/>
              <a:gd name="connsiteY46" fmla="*/ 509286 h 2006857"/>
              <a:gd name="connsiteX47" fmla="*/ 2602211 w 3609208"/>
              <a:gd name="connsiteY47" fmla="*/ 451413 h 2006857"/>
              <a:gd name="connsiteX48" fmla="*/ 2648510 w 3609208"/>
              <a:gd name="connsiteY48" fmla="*/ 439838 h 2006857"/>
              <a:gd name="connsiteX49" fmla="*/ 2683234 w 3609208"/>
              <a:gd name="connsiteY49" fmla="*/ 428263 h 2006857"/>
              <a:gd name="connsiteX50" fmla="*/ 2845279 w 3609208"/>
              <a:gd name="connsiteY50" fmla="*/ 370390 h 2006857"/>
              <a:gd name="connsiteX51" fmla="*/ 2903153 w 3609208"/>
              <a:gd name="connsiteY51" fmla="*/ 324091 h 2006857"/>
              <a:gd name="connsiteX52" fmla="*/ 2949451 w 3609208"/>
              <a:gd name="connsiteY52" fmla="*/ 312516 h 2006857"/>
              <a:gd name="connsiteX53" fmla="*/ 3030474 w 3609208"/>
              <a:gd name="connsiteY53" fmla="*/ 277792 h 2006857"/>
              <a:gd name="connsiteX54" fmla="*/ 3123072 w 3609208"/>
              <a:gd name="connsiteY54" fmla="*/ 231494 h 2006857"/>
              <a:gd name="connsiteX55" fmla="*/ 3169370 w 3609208"/>
              <a:gd name="connsiteY55" fmla="*/ 208344 h 2006857"/>
              <a:gd name="connsiteX56" fmla="*/ 3238818 w 3609208"/>
              <a:gd name="connsiteY56" fmla="*/ 185195 h 2006857"/>
              <a:gd name="connsiteX57" fmla="*/ 3331416 w 3609208"/>
              <a:gd name="connsiteY57" fmla="*/ 162046 h 2006857"/>
              <a:gd name="connsiteX58" fmla="*/ 3377715 w 3609208"/>
              <a:gd name="connsiteY58" fmla="*/ 138896 h 2006857"/>
              <a:gd name="connsiteX59" fmla="*/ 3412439 w 3609208"/>
              <a:gd name="connsiteY59" fmla="*/ 127321 h 2006857"/>
              <a:gd name="connsiteX60" fmla="*/ 3447163 w 3609208"/>
              <a:gd name="connsiteY60" fmla="*/ 104172 h 2006857"/>
              <a:gd name="connsiteX61" fmla="*/ 3481887 w 3609208"/>
              <a:gd name="connsiteY61" fmla="*/ 92597 h 2006857"/>
              <a:gd name="connsiteX62" fmla="*/ 3609208 w 3609208"/>
              <a:gd name="connsiteY62" fmla="*/ 57873 h 2006857"/>
              <a:gd name="connsiteX63" fmla="*/ 3562910 w 3609208"/>
              <a:gd name="connsiteY63" fmla="*/ 46299 h 2006857"/>
              <a:gd name="connsiteX64" fmla="*/ 3493462 w 3609208"/>
              <a:gd name="connsiteY64" fmla="*/ 23149 h 2006857"/>
              <a:gd name="connsiteX65" fmla="*/ 3342991 w 3609208"/>
              <a:gd name="connsiteY65" fmla="*/ 0 h 2006857"/>
              <a:gd name="connsiteX66" fmla="*/ 3435588 w 3609208"/>
              <a:gd name="connsiteY66" fmla="*/ 46299 h 2006857"/>
              <a:gd name="connsiteX67" fmla="*/ 3470312 w 3609208"/>
              <a:gd name="connsiteY67" fmla="*/ 69448 h 2006857"/>
              <a:gd name="connsiteX68" fmla="*/ 3586059 w 3609208"/>
              <a:gd name="connsiteY68" fmla="*/ 104172 h 2006857"/>
              <a:gd name="connsiteX69" fmla="*/ 3574484 w 3609208"/>
              <a:gd name="connsiteY69" fmla="*/ 138896 h 2006857"/>
              <a:gd name="connsiteX70" fmla="*/ 3528186 w 3609208"/>
              <a:gd name="connsiteY70" fmla="*/ 208344 h 2006857"/>
              <a:gd name="connsiteX71" fmla="*/ 3505036 w 3609208"/>
              <a:gd name="connsiteY71" fmla="*/ 277792 h 2006857"/>
              <a:gd name="connsiteX72" fmla="*/ 3481887 w 3609208"/>
              <a:gd name="connsiteY72" fmla="*/ 312516 h 2006857"/>
              <a:gd name="connsiteX73" fmla="*/ 3447163 w 3609208"/>
              <a:gd name="connsiteY73" fmla="*/ 381965 h 2006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</a:cxnLst>
            <a:rect l="l" t="t" r="r" b="b"/>
            <a:pathLst>
              <a:path w="3609208" h="2006857">
                <a:moveTo>
                  <a:pt x="32631" y="1851949"/>
                </a:moveTo>
                <a:cubicBezTo>
                  <a:pt x="7542" y="1902128"/>
                  <a:pt x="-20132" y="1936518"/>
                  <a:pt x="21056" y="2002420"/>
                </a:cubicBezTo>
                <a:cubicBezTo>
                  <a:pt x="29487" y="2015910"/>
                  <a:pt x="51922" y="1994704"/>
                  <a:pt x="67355" y="1990846"/>
                </a:cubicBezTo>
                <a:cubicBezTo>
                  <a:pt x="77526" y="1960333"/>
                  <a:pt x="97912" y="1917229"/>
                  <a:pt x="67355" y="1886673"/>
                </a:cubicBezTo>
                <a:cubicBezTo>
                  <a:pt x="56106" y="1875424"/>
                  <a:pt x="36489" y="1894390"/>
                  <a:pt x="21056" y="1898248"/>
                </a:cubicBezTo>
                <a:cubicBezTo>
                  <a:pt x="24914" y="1921397"/>
                  <a:pt x="12255" y="1956052"/>
                  <a:pt x="32631" y="1967696"/>
                </a:cubicBezTo>
                <a:cubicBezTo>
                  <a:pt x="53817" y="1979803"/>
                  <a:pt x="102079" y="1944547"/>
                  <a:pt x="102079" y="1944547"/>
                </a:cubicBezTo>
                <a:cubicBezTo>
                  <a:pt x="168812" y="1900057"/>
                  <a:pt x="104435" y="1938576"/>
                  <a:pt x="171527" y="1909823"/>
                </a:cubicBezTo>
                <a:cubicBezTo>
                  <a:pt x="271647" y="1866915"/>
                  <a:pt x="171116" y="1902242"/>
                  <a:pt x="252550" y="1875099"/>
                </a:cubicBezTo>
                <a:cubicBezTo>
                  <a:pt x="300501" y="1843131"/>
                  <a:pt x="280423" y="1853072"/>
                  <a:pt x="345148" y="1828800"/>
                </a:cubicBezTo>
                <a:cubicBezTo>
                  <a:pt x="356572" y="1824516"/>
                  <a:pt x="369161" y="1823067"/>
                  <a:pt x="379872" y="1817225"/>
                </a:cubicBezTo>
                <a:cubicBezTo>
                  <a:pt x="411826" y="1799796"/>
                  <a:pt x="442184" y="1779543"/>
                  <a:pt x="472469" y="1759352"/>
                </a:cubicBezTo>
                <a:cubicBezTo>
                  <a:pt x="484044" y="1751635"/>
                  <a:pt x="495115" y="1743104"/>
                  <a:pt x="507193" y="1736202"/>
                </a:cubicBezTo>
                <a:cubicBezTo>
                  <a:pt x="522174" y="1727641"/>
                  <a:pt x="538511" y="1721614"/>
                  <a:pt x="553492" y="1713053"/>
                </a:cubicBezTo>
                <a:cubicBezTo>
                  <a:pt x="565570" y="1706151"/>
                  <a:pt x="576138" y="1696806"/>
                  <a:pt x="588216" y="1689904"/>
                </a:cubicBezTo>
                <a:cubicBezTo>
                  <a:pt x="603197" y="1681343"/>
                  <a:pt x="620158" y="1676325"/>
                  <a:pt x="634515" y="1666754"/>
                </a:cubicBezTo>
                <a:cubicBezTo>
                  <a:pt x="666617" y="1645352"/>
                  <a:pt x="692603" y="1614560"/>
                  <a:pt x="727112" y="1597306"/>
                </a:cubicBezTo>
                <a:cubicBezTo>
                  <a:pt x="742545" y="1589590"/>
                  <a:pt x="758430" y="1582718"/>
                  <a:pt x="773411" y="1574157"/>
                </a:cubicBezTo>
                <a:cubicBezTo>
                  <a:pt x="785489" y="1567255"/>
                  <a:pt x="796815" y="1559094"/>
                  <a:pt x="808135" y="1551008"/>
                </a:cubicBezTo>
                <a:cubicBezTo>
                  <a:pt x="823833" y="1539795"/>
                  <a:pt x="837685" y="1525855"/>
                  <a:pt x="854434" y="1516284"/>
                </a:cubicBezTo>
                <a:cubicBezTo>
                  <a:pt x="865027" y="1510231"/>
                  <a:pt x="877583" y="1508567"/>
                  <a:pt x="889158" y="1504709"/>
                </a:cubicBezTo>
                <a:cubicBezTo>
                  <a:pt x="904591" y="1493134"/>
                  <a:pt x="920636" y="1482335"/>
                  <a:pt x="935456" y="1469985"/>
                </a:cubicBezTo>
                <a:cubicBezTo>
                  <a:pt x="1014406" y="1404193"/>
                  <a:pt x="875350" y="1504649"/>
                  <a:pt x="1004905" y="1412111"/>
                </a:cubicBezTo>
                <a:cubicBezTo>
                  <a:pt x="1094111" y="1348393"/>
                  <a:pt x="977417" y="1433632"/>
                  <a:pt x="1085927" y="1365813"/>
                </a:cubicBezTo>
                <a:cubicBezTo>
                  <a:pt x="1102286" y="1355589"/>
                  <a:pt x="1115867" y="1341313"/>
                  <a:pt x="1132226" y="1331089"/>
                </a:cubicBezTo>
                <a:cubicBezTo>
                  <a:pt x="1146858" y="1321944"/>
                  <a:pt x="1163442" y="1316319"/>
                  <a:pt x="1178525" y="1307939"/>
                </a:cubicBezTo>
                <a:cubicBezTo>
                  <a:pt x="1198191" y="1297013"/>
                  <a:pt x="1216732" y="1284140"/>
                  <a:pt x="1236398" y="1273215"/>
                </a:cubicBezTo>
                <a:cubicBezTo>
                  <a:pt x="1251481" y="1264835"/>
                  <a:pt x="1267614" y="1258446"/>
                  <a:pt x="1282697" y="1250066"/>
                </a:cubicBezTo>
                <a:cubicBezTo>
                  <a:pt x="1302363" y="1239141"/>
                  <a:pt x="1320904" y="1226268"/>
                  <a:pt x="1340570" y="1215342"/>
                </a:cubicBezTo>
                <a:cubicBezTo>
                  <a:pt x="1355653" y="1206962"/>
                  <a:pt x="1372237" y="1201337"/>
                  <a:pt x="1386869" y="1192192"/>
                </a:cubicBezTo>
                <a:cubicBezTo>
                  <a:pt x="1403228" y="1181968"/>
                  <a:pt x="1416893" y="1167825"/>
                  <a:pt x="1433168" y="1157468"/>
                </a:cubicBezTo>
                <a:cubicBezTo>
                  <a:pt x="1487375" y="1122973"/>
                  <a:pt x="1527379" y="1104576"/>
                  <a:pt x="1583639" y="1076446"/>
                </a:cubicBezTo>
                <a:cubicBezTo>
                  <a:pt x="1628428" y="1031655"/>
                  <a:pt x="1589108" y="1066096"/>
                  <a:pt x="1676236" y="1018572"/>
                </a:cubicBezTo>
                <a:cubicBezTo>
                  <a:pt x="1695986" y="1007799"/>
                  <a:pt x="1714444" y="994774"/>
                  <a:pt x="1734110" y="983848"/>
                </a:cubicBezTo>
                <a:cubicBezTo>
                  <a:pt x="1749193" y="975469"/>
                  <a:pt x="1765325" y="969078"/>
                  <a:pt x="1780408" y="960699"/>
                </a:cubicBezTo>
                <a:cubicBezTo>
                  <a:pt x="1800074" y="949773"/>
                  <a:pt x="1819563" y="938454"/>
                  <a:pt x="1838282" y="925975"/>
                </a:cubicBezTo>
                <a:cubicBezTo>
                  <a:pt x="1854002" y="915495"/>
                  <a:pt x="1898606" y="878451"/>
                  <a:pt x="1919305" y="868101"/>
                </a:cubicBezTo>
                <a:cubicBezTo>
                  <a:pt x="1930218" y="862645"/>
                  <a:pt x="1942454" y="860385"/>
                  <a:pt x="1954029" y="856527"/>
                </a:cubicBezTo>
                <a:cubicBezTo>
                  <a:pt x="1961745" y="844952"/>
                  <a:pt x="1967341" y="831639"/>
                  <a:pt x="1977178" y="821802"/>
                </a:cubicBezTo>
                <a:cubicBezTo>
                  <a:pt x="1987014" y="811965"/>
                  <a:pt x="2000652" y="806835"/>
                  <a:pt x="2011902" y="798653"/>
                </a:cubicBezTo>
                <a:cubicBezTo>
                  <a:pt x="2043105" y="775960"/>
                  <a:pt x="2073634" y="752354"/>
                  <a:pt x="2104500" y="729205"/>
                </a:cubicBezTo>
                <a:cubicBezTo>
                  <a:pt x="2125630" y="713357"/>
                  <a:pt x="2203145" y="653882"/>
                  <a:pt x="2220246" y="648182"/>
                </a:cubicBezTo>
                <a:lnTo>
                  <a:pt x="2254970" y="636608"/>
                </a:lnTo>
                <a:cubicBezTo>
                  <a:pt x="2297236" y="608430"/>
                  <a:pt x="2329772" y="584665"/>
                  <a:pt x="2382292" y="567159"/>
                </a:cubicBezTo>
                <a:lnTo>
                  <a:pt x="2417016" y="555585"/>
                </a:lnTo>
                <a:cubicBezTo>
                  <a:pt x="2428591" y="547868"/>
                  <a:pt x="2439028" y="538085"/>
                  <a:pt x="2451740" y="532435"/>
                </a:cubicBezTo>
                <a:cubicBezTo>
                  <a:pt x="2474038" y="522525"/>
                  <a:pt x="2521188" y="509286"/>
                  <a:pt x="2521188" y="509286"/>
                </a:cubicBezTo>
                <a:cubicBezTo>
                  <a:pt x="2526459" y="505333"/>
                  <a:pt x="2589046" y="457055"/>
                  <a:pt x="2602211" y="451413"/>
                </a:cubicBezTo>
                <a:cubicBezTo>
                  <a:pt x="2616833" y="445147"/>
                  <a:pt x="2633214" y="444208"/>
                  <a:pt x="2648510" y="439838"/>
                </a:cubicBezTo>
                <a:cubicBezTo>
                  <a:pt x="2660241" y="436486"/>
                  <a:pt x="2671846" y="432643"/>
                  <a:pt x="2683234" y="428263"/>
                </a:cubicBezTo>
                <a:cubicBezTo>
                  <a:pt x="2828665" y="372328"/>
                  <a:pt x="2752958" y="393471"/>
                  <a:pt x="2845279" y="370390"/>
                </a:cubicBezTo>
                <a:cubicBezTo>
                  <a:pt x="2863948" y="351721"/>
                  <a:pt x="2877600" y="335043"/>
                  <a:pt x="2903153" y="324091"/>
                </a:cubicBezTo>
                <a:cubicBezTo>
                  <a:pt x="2917774" y="317825"/>
                  <a:pt x="2934018" y="316374"/>
                  <a:pt x="2949451" y="312516"/>
                </a:cubicBezTo>
                <a:cubicBezTo>
                  <a:pt x="3032268" y="257305"/>
                  <a:pt x="2930818" y="319315"/>
                  <a:pt x="3030474" y="277792"/>
                </a:cubicBezTo>
                <a:cubicBezTo>
                  <a:pt x="3062329" y="264519"/>
                  <a:pt x="3092206" y="246927"/>
                  <a:pt x="3123072" y="231494"/>
                </a:cubicBezTo>
                <a:cubicBezTo>
                  <a:pt x="3138505" y="223778"/>
                  <a:pt x="3153001" y="213800"/>
                  <a:pt x="3169370" y="208344"/>
                </a:cubicBezTo>
                <a:cubicBezTo>
                  <a:pt x="3192519" y="200628"/>
                  <a:pt x="3215145" y="191113"/>
                  <a:pt x="3238818" y="185195"/>
                </a:cubicBezTo>
                <a:lnTo>
                  <a:pt x="3331416" y="162046"/>
                </a:lnTo>
                <a:cubicBezTo>
                  <a:pt x="3346849" y="154329"/>
                  <a:pt x="3361855" y="145693"/>
                  <a:pt x="3377715" y="138896"/>
                </a:cubicBezTo>
                <a:cubicBezTo>
                  <a:pt x="3388929" y="134090"/>
                  <a:pt x="3401526" y="132777"/>
                  <a:pt x="3412439" y="127321"/>
                </a:cubicBezTo>
                <a:cubicBezTo>
                  <a:pt x="3424881" y="121100"/>
                  <a:pt x="3434721" y="110393"/>
                  <a:pt x="3447163" y="104172"/>
                </a:cubicBezTo>
                <a:cubicBezTo>
                  <a:pt x="3458076" y="98716"/>
                  <a:pt x="3470116" y="95807"/>
                  <a:pt x="3481887" y="92597"/>
                </a:cubicBezTo>
                <a:cubicBezTo>
                  <a:pt x="3625483" y="53434"/>
                  <a:pt x="3529283" y="84515"/>
                  <a:pt x="3609208" y="57873"/>
                </a:cubicBezTo>
                <a:cubicBezTo>
                  <a:pt x="3593775" y="54015"/>
                  <a:pt x="3578147" y="50870"/>
                  <a:pt x="3562910" y="46299"/>
                </a:cubicBezTo>
                <a:cubicBezTo>
                  <a:pt x="3539538" y="39287"/>
                  <a:pt x="3517390" y="27934"/>
                  <a:pt x="3493462" y="23149"/>
                </a:cubicBezTo>
                <a:cubicBezTo>
                  <a:pt x="3405086" y="5475"/>
                  <a:pt x="3455109" y="14015"/>
                  <a:pt x="3342991" y="0"/>
                </a:cubicBezTo>
                <a:cubicBezTo>
                  <a:pt x="3342991" y="0"/>
                  <a:pt x="3406875" y="27157"/>
                  <a:pt x="3435588" y="46299"/>
                </a:cubicBezTo>
                <a:cubicBezTo>
                  <a:pt x="3447163" y="54015"/>
                  <a:pt x="3457600" y="63798"/>
                  <a:pt x="3470312" y="69448"/>
                </a:cubicBezTo>
                <a:cubicBezTo>
                  <a:pt x="3506541" y="85550"/>
                  <a:pt x="3547582" y="94553"/>
                  <a:pt x="3586059" y="104172"/>
                </a:cubicBezTo>
                <a:cubicBezTo>
                  <a:pt x="3582201" y="115747"/>
                  <a:pt x="3580409" y="128231"/>
                  <a:pt x="3574484" y="138896"/>
                </a:cubicBezTo>
                <a:cubicBezTo>
                  <a:pt x="3560973" y="163217"/>
                  <a:pt x="3536984" y="181950"/>
                  <a:pt x="3528186" y="208344"/>
                </a:cubicBezTo>
                <a:cubicBezTo>
                  <a:pt x="3520469" y="231493"/>
                  <a:pt x="3518571" y="257489"/>
                  <a:pt x="3505036" y="277792"/>
                </a:cubicBezTo>
                <a:cubicBezTo>
                  <a:pt x="3497320" y="289367"/>
                  <a:pt x="3487537" y="299804"/>
                  <a:pt x="3481887" y="312516"/>
                </a:cubicBezTo>
                <a:cubicBezTo>
                  <a:pt x="3449394" y="385625"/>
                  <a:pt x="3484423" y="381965"/>
                  <a:pt x="3447163" y="381965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2245489" y="4143737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 smtClean="0">
                <a:solidFill>
                  <a:srgbClr val="0027FF"/>
                </a:solidFill>
              </a:rPr>
              <a:t>18</a:t>
            </a:r>
            <a:endParaRPr lang="en-US" sz="2400" u="sng" dirty="0">
              <a:solidFill>
                <a:srgbClr val="0027FF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120360" y="3428035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 smtClean="0">
                <a:solidFill>
                  <a:srgbClr val="0027FF"/>
                </a:solidFill>
              </a:rPr>
              <a:t>18</a:t>
            </a:r>
            <a:endParaRPr lang="en-US" sz="2400" u="sng" dirty="0">
              <a:solidFill>
                <a:srgbClr val="0027FF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224269" y="5870294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 smtClean="0">
                <a:solidFill>
                  <a:srgbClr val="0027FF"/>
                </a:solidFill>
              </a:rPr>
              <a:t>18</a:t>
            </a:r>
            <a:endParaRPr lang="en-US" sz="2400" u="sng" dirty="0">
              <a:solidFill>
                <a:srgbClr val="0027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0493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-152400" y="2733675"/>
            <a:ext cx="96774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[suspense]</a:t>
            </a:r>
          </a:p>
        </p:txBody>
      </p:sp>
    </p:spTree>
    <p:extLst>
      <p:ext uri="{BB962C8B-B14F-4D97-AF65-F5344CB8AC3E}">
        <p14:creationId xmlns:p14="http://schemas.microsoft.com/office/powerpoint/2010/main" val="1848746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0231" y="192429"/>
            <a:ext cx="4584700" cy="2514600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383842" y="2746642"/>
            <a:ext cx="8254314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754543" y="3517609"/>
            <a:ext cx="737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r</a:t>
            </a:r>
            <a:r>
              <a:rPr lang="en-US" sz="2400" b="1" dirty="0" smtClean="0">
                <a:latin typeface="Courier" charset="0"/>
                <a:ea typeface="Courier" charset="0"/>
                <a:cs typeface="Courier" charset="0"/>
              </a:rPr>
              <a:t>un</a:t>
            </a:r>
            <a:endParaRPr lang="en-US" sz="24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581550" y="3443470"/>
            <a:ext cx="3353842" cy="1507524"/>
          </a:xfrm>
          <a:prstGeom prst="roundRect">
            <a:avLst>
              <a:gd name="adj" fmla="val 6933"/>
            </a:avLst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882229" y="4114852"/>
            <a:ext cx="12907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paddle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9" name="Freeform 8"/>
          <p:cNvSpPr/>
          <p:nvPr/>
        </p:nvSpPr>
        <p:spPr>
          <a:xfrm>
            <a:off x="2157427" y="4059742"/>
            <a:ext cx="1565191" cy="687857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685789" y="2837989"/>
            <a:ext cx="8098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heap</a:t>
            </a:r>
            <a:endParaRPr lang="en-US" sz="2400"/>
          </a:p>
        </p:txBody>
      </p:sp>
      <p:sp>
        <p:nvSpPr>
          <p:cNvPr id="11" name="TextBox 10"/>
          <p:cNvSpPr txBox="1"/>
          <p:nvPr/>
        </p:nvSpPr>
        <p:spPr>
          <a:xfrm>
            <a:off x="1673065" y="2829750"/>
            <a:ext cx="8171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stack</a:t>
            </a:r>
            <a:endParaRPr lang="en-US" sz="2400"/>
          </a:p>
        </p:txBody>
      </p:sp>
      <p:sp>
        <p:nvSpPr>
          <p:cNvPr id="12" name="Rectangle 11"/>
          <p:cNvSpPr/>
          <p:nvPr/>
        </p:nvSpPr>
        <p:spPr>
          <a:xfrm>
            <a:off x="6796999" y="3913026"/>
            <a:ext cx="1309816" cy="130981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>
            <a:off x="2736877" y="3815736"/>
            <a:ext cx="3872267" cy="643523"/>
          </a:xfrm>
          <a:custGeom>
            <a:avLst/>
            <a:gdLst>
              <a:gd name="connsiteX0" fmla="*/ 16803 w 4297026"/>
              <a:gd name="connsiteY0" fmla="*/ 518984 h 643523"/>
              <a:gd name="connsiteX1" fmla="*/ 29160 w 4297026"/>
              <a:gd name="connsiteY1" fmla="*/ 617838 h 643523"/>
              <a:gd name="connsiteX2" fmla="*/ 78587 w 4297026"/>
              <a:gd name="connsiteY2" fmla="*/ 630195 h 643523"/>
              <a:gd name="connsiteX3" fmla="*/ 115657 w 4297026"/>
              <a:gd name="connsiteY3" fmla="*/ 642551 h 643523"/>
              <a:gd name="connsiteX4" fmla="*/ 152727 w 4297026"/>
              <a:gd name="connsiteY4" fmla="*/ 630195 h 643523"/>
              <a:gd name="connsiteX5" fmla="*/ 152727 w 4297026"/>
              <a:gd name="connsiteY5" fmla="*/ 543697 h 643523"/>
              <a:gd name="connsiteX6" fmla="*/ 115657 w 4297026"/>
              <a:gd name="connsiteY6" fmla="*/ 531341 h 643523"/>
              <a:gd name="connsiteX7" fmla="*/ 29160 w 4297026"/>
              <a:gd name="connsiteY7" fmla="*/ 556054 h 643523"/>
              <a:gd name="connsiteX8" fmla="*/ 90943 w 4297026"/>
              <a:gd name="connsiteY8" fmla="*/ 630195 h 643523"/>
              <a:gd name="connsiteX9" fmla="*/ 436933 w 4297026"/>
              <a:gd name="connsiteY9" fmla="*/ 593124 h 643523"/>
              <a:gd name="connsiteX10" fmla="*/ 523430 w 4297026"/>
              <a:gd name="connsiteY10" fmla="*/ 568411 h 643523"/>
              <a:gd name="connsiteX11" fmla="*/ 758208 w 4297026"/>
              <a:gd name="connsiteY11" fmla="*/ 518984 h 643523"/>
              <a:gd name="connsiteX12" fmla="*/ 918846 w 4297026"/>
              <a:gd name="connsiteY12" fmla="*/ 481913 h 643523"/>
              <a:gd name="connsiteX13" fmla="*/ 1030057 w 4297026"/>
              <a:gd name="connsiteY13" fmla="*/ 457200 h 643523"/>
              <a:gd name="connsiteX14" fmla="*/ 1215408 w 4297026"/>
              <a:gd name="connsiteY14" fmla="*/ 407773 h 643523"/>
              <a:gd name="connsiteX15" fmla="*/ 1289549 w 4297026"/>
              <a:gd name="connsiteY15" fmla="*/ 383059 h 643523"/>
              <a:gd name="connsiteX16" fmla="*/ 1388403 w 4297026"/>
              <a:gd name="connsiteY16" fmla="*/ 333632 h 643523"/>
              <a:gd name="connsiteX17" fmla="*/ 1487257 w 4297026"/>
              <a:gd name="connsiteY17" fmla="*/ 321276 h 643523"/>
              <a:gd name="connsiteX18" fmla="*/ 1660251 w 4297026"/>
              <a:gd name="connsiteY18" fmla="*/ 296562 h 643523"/>
              <a:gd name="connsiteX19" fmla="*/ 1746749 w 4297026"/>
              <a:gd name="connsiteY19" fmla="*/ 284205 h 643523"/>
              <a:gd name="connsiteX20" fmla="*/ 1882673 w 4297026"/>
              <a:gd name="connsiteY20" fmla="*/ 247135 h 643523"/>
              <a:gd name="connsiteX21" fmla="*/ 1919743 w 4297026"/>
              <a:gd name="connsiteY21" fmla="*/ 234778 h 643523"/>
              <a:gd name="connsiteX22" fmla="*/ 1981527 w 4297026"/>
              <a:gd name="connsiteY22" fmla="*/ 210065 h 643523"/>
              <a:gd name="connsiteX23" fmla="*/ 2043311 w 4297026"/>
              <a:gd name="connsiteY23" fmla="*/ 197708 h 643523"/>
              <a:gd name="connsiteX24" fmla="*/ 2092738 w 4297026"/>
              <a:gd name="connsiteY24" fmla="*/ 172995 h 643523"/>
              <a:gd name="connsiteX25" fmla="*/ 2142165 w 4297026"/>
              <a:gd name="connsiteY25" fmla="*/ 160638 h 643523"/>
              <a:gd name="connsiteX26" fmla="*/ 2574651 w 4297026"/>
              <a:gd name="connsiteY26" fmla="*/ 135924 h 643523"/>
              <a:gd name="connsiteX27" fmla="*/ 2698219 w 4297026"/>
              <a:gd name="connsiteY27" fmla="*/ 123568 h 643523"/>
              <a:gd name="connsiteX28" fmla="*/ 2747646 w 4297026"/>
              <a:gd name="connsiteY28" fmla="*/ 111211 h 643523"/>
              <a:gd name="connsiteX29" fmla="*/ 2908284 w 4297026"/>
              <a:gd name="connsiteY29" fmla="*/ 86497 h 643523"/>
              <a:gd name="connsiteX30" fmla="*/ 2982424 w 4297026"/>
              <a:gd name="connsiteY30" fmla="*/ 61784 h 643523"/>
              <a:gd name="connsiteX31" fmla="*/ 3118349 w 4297026"/>
              <a:gd name="connsiteY31" fmla="*/ 74141 h 643523"/>
              <a:gd name="connsiteX32" fmla="*/ 3402554 w 4297026"/>
              <a:gd name="connsiteY32" fmla="*/ 98854 h 643523"/>
              <a:gd name="connsiteX33" fmla="*/ 3835041 w 4297026"/>
              <a:gd name="connsiteY33" fmla="*/ 111211 h 643523"/>
              <a:gd name="connsiteX34" fmla="*/ 4279884 w 4297026"/>
              <a:gd name="connsiteY34" fmla="*/ 111211 h 643523"/>
              <a:gd name="connsiteX35" fmla="*/ 4205743 w 4297026"/>
              <a:gd name="connsiteY35" fmla="*/ 61784 h 643523"/>
              <a:gd name="connsiteX36" fmla="*/ 4131603 w 4297026"/>
              <a:gd name="connsiteY36" fmla="*/ 0 h 643523"/>
              <a:gd name="connsiteX37" fmla="*/ 4205743 w 4297026"/>
              <a:gd name="connsiteY37" fmla="*/ 49427 h 643523"/>
              <a:gd name="connsiteX38" fmla="*/ 4242814 w 4297026"/>
              <a:gd name="connsiteY38" fmla="*/ 74141 h 643523"/>
              <a:gd name="connsiteX39" fmla="*/ 4292241 w 4297026"/>
              <a:gd name="connsiteY39" fmla="*/ 148281 h 643523"/>
              <a:gd name="connsiteX40" fmla="*/ 4242814 w 4297026"/>
              <a:gd name="connsiteY40" fmla="*/ 197708 h 643523"/>
              <a:gd name="connsiteX41" fmla="*/ 4205743 w 4297026"/>
              <a:gd name="connsiteY41" fmla="*/ 247135 h 643523"/>
              <a:gd name="connsiteX42" fmla="*/ 4181030 w 4297026"/>
              <a:gd name="connsiteY42" fmla="*/ 284205 h 643523"/>
              <a:gd name="connsiteX43" fmla="*/ 4131603 w 4297026"/>
              <a:gd name="connsiteY43" fmla="*/ 333632 h 643523"/>
              <a:gd name="connsiteX44" fmla="*/ 4094533 w 4297026"/>
              <a:gd name="connsiteY44" fmla="*/ 395416 h 643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4297026" h="643523">
                <a:moveTo>
                  <a:pt x="16803" y="518984"/>
                </a:moveTo>
                <a:cubicBezTo>
                  <a:pt x="20922" y="551935"/>
                  <a:pt x="13033" y="588809"/>
                  <a:pt x="29160" y="617838"/>
                </a:cubicBezTo>
                <a:cubicBezTo>
                  <a:pt x="37408" y="632684"/>
                  <a:pt x="62258" y="625530"/>
                  <a:pt x="78587" y="630195"/>
                </a:cubicBezTo>
                <a:cubicBezTo>
                  <a:pt x="91111" y="633773"/>
                  <a:pt x="103300" y="638432"/>
                  <a:pt x="115657" y="642551"/>
                </a:cubicBezTo>
                <a:cubicBezTo>
                  <a:pt x="128014" y="638432"/>
                  <a:pt x="143517" y="639405"/>
                  <a:pt x="152727" y="630195"/>
                </a:cubicBezTo>
                <a:cubicBezTo>
                  <a:pt x="171667" y="611255"/>
                  <a:pt x="166662" y="561115"/>
                  <a:pt x="152727" y="543697"/>
                </a:cubicBezTo>
                <a:cubicBezTo>
                  <a:pt x="144590" y="533526"/>
                  <a:pt x="128014" y="535460"/>
                  <a:pt x="115657" y="531341"/>
                </a:cubicBezTo>
                <a:cubicBezTo>
                  <a:pt x="86825" y="539579"/>
                  <a:pt x="45793" y="531104"/>
                  <a:pt x="29160" y="556054"/>
                </a:cubicBezTo>
                <a:cubicBezTo>
                  <a:pt x="-56439" y="684451"/>
                  <a:pt x="71778" y="634986"/>
                  <a:pt x="90943" y="630195"/>
                </a:cubicBezTo>
                <a:cubicBezTo>
                  <a:pt x="218138" y="545398"/>
                  <a:pt x="82801" y="626324"/>
                  <a:pt x="436933" y="593124"/>
                </a:cubicBezTo>
                <a:cubicBezTo>
                  <a:pt x="466788" y="590325"/>
                  <a:pt x="494339" y="575684"/>
                  <a:pt x="523430" y="568411"/>
                </a:cubicBezTo>
                <a:cubicBezTo>
                  <a:pt x="607326" y="547437"/>
                  <a:pt x="672974" y="536928"/>
                  <a:pt x="758208" y="518984"/>
                </a:cubicBezTo>
                <a:cubicBezTo>
                  <a:pt x="995474" y="469033"/>
                  <a:pt x="783619" y="513119"/>
                  <a:pt x="918846" y="481913"/>
                </a:cubicBezTo>
                <a:lnTo>
                  <a:pt x="1030057" y="457200"/>
                </a:lnTo>
                <a:cubicBezTo>
                  <a:pt x="1091022" y="442855"/>
                  <a:pt x="1155384" y="426242"/>
                  <a:pt x="1215408" y="407773"/>
                </a:cubicBezTo>
                <a:cubicBezTo>
                  <a:pt x="1240307" y="400112"/>
                  <a:pt x="1265833" y="393839"/>
                  <a:pt x="1289549" y="383059"/>
                </a:cubicBezTo>
                <a:cubicBezTo>
                  <a:pt x="1340089" y="360086"/>
                  <a:pt x="1340703" y="342304"/>
                  <a:pt x="1388403" y="333632"/>
                </a:cubicBezTo>
                <a:cubicBezTo>
                  <a:pt x="1421075" y="327692"/>
                  <a:pt x="1454354" y="325763"/>
                  <a:pt x="1487257" y="321276"/>
                </a:cubicBezTo>
                <a:lnTo>
                  <a:pt x="1660251" y="296562"/>
                </a:lnTo>
                <a:cubicBezTo>
                  <a:pt x="1689084" y="292443"/>
                  <a:pt x="1718493" y="291269"/>
                  <a:pt x="1746749" y="284205"/>
                </a:cubicBezTo>
                <a:cubicBezTo>
                  <a:pt x="1808635" y="268734"/>
                  <a:pt x="1809214" y="269173"/>
                  <a:pt x="1882673" y="247135"/>
                </a:cubicBezTo>
                <a:cubicBezTo>
                  <a:pt x="1895149" y="243392"/>
                  <a:pt x="1907547" y="239351"/>
                  <a:pt x="1919743" y="234778"/>
                </a:cubicBezTo>
                <a:cubicBezTo>
                  <a:pt x="1940512" y="226990"/>
                  <a:pt x="1960281" y="216439"/>
                  <a:pt x="1981527" y="210065"/>
                </a:cubicBezTo>
                <a:cubicBezTo>
                  <a:pt x="2001644" y="204030"/>
                  <a:pt x="2022716" y="201827"/>
                  <a:pt x="2043311" y="197708"/>
                </a:cubicBezTo>
                <a:cubicBezTo>
                  <a:pt x="2059787" y="189470"/>
                  <a:pt x="2075491" y="179463"/>
                  <a:pt x="2092738" y="172995"/>
                </a:cubicBezTo>
                <a:cubicBezTo>
                  <a:pt x="2108639" y="167032"/>
                  <a:pt x="2125232" y="161941"/>
                  <a:pt x="2142165" y="160638"/>
                </a:cubicBezTo>
                <a:cubicBezTo>
                  <a:pt x="2286137" y="149563"/>
                  <a:pt x="2430970" y="150291"/>
                  <a:pt x="2574651" y="135924"/>
                </a:cubicBezTo>
                <a:lnTo>
                  <a:pt x="2698219" y="123568"/>
                </a:lnTo>
                <a:cubicBezTo>
                  <a:pt x="2714695" y="119449"/>
                  <a:pt x="2730937" y="114249"/>
                  <a:pt x="2747646" y="111211"/>
                </a:cubicBezTo>
                <a:cubicBezTo>
                  <a:pt x="2776390" y="105985"/>
                  <a:pt x="2876432" y="94460"/>
                  <a:pt x="2908284" y="86497"/>
                </a:cubicBezTo>
                <a:cubicBezTo>
                  <a:pt x="2933556" y="80179"/>
                  <a:pt x="2982424" y="61784"/>
                  <a:pt x="2982424" y="61784"/>
                </a:cubicBezTo>
                <a:lnTo>
                  <a:pt x="3118349" y="74141"/>
                </a:lnTo>
                <a:cubicBezTo>
                  <a:pt x="3248522" y="87158"/>
                  <a:pt x="3252024" y="92710"/>
                  <a:pt x="3402554" y="98854"/>
                </a:cubicBezTo>
                <a:cubicBezTo>
                  <a:pt x="3546655" y="104736"/>
                  <a:pt x="3690879" y="107092"/>
                  <a:pt x="3835041" y="111211"/>
                </a:cubicBezTo>
                <a:cubicBezTo>
                  <a:pt x="3993711" y="137657"/>
                  <a:pt x="4068818" y="155183"/>
                  <a:pt x="4279884" y="111211"/>
                </a:cubicBezTo>
                <a:cubicBezTo>
                  <a:pt x="4308962" y="105153"/>
                  <a:pt x="4226745" y="82787"/>
                  <a:pt x="4205743" y="61784"/>
                </a:cubicBezTo>
                <a:cubicBezTo>
                  <a:pt x="4158172" y="14212"/>
                  <a:pt x="4183213" y="34406"/>
                  <a:pt x="4131603" y="0"/>
                </a:cubicBezTo>
                <a:lnTo>
                  <a:pt x="4205743" y="49427"/>
                </a:lnTo>
                <a:lnTo>
                  <a:pt x="4242814" y="74141"/>
                </a:lnTo>
                <a:cubicBezTo>
                  <a:pt x="4259290" y="98854"/>
                  <a:pt x="4313243" y="127279"/>
                  <a:pt x="4292241" y="148281"/>
                </a:cubicBezTo>
                <a:cubicBezTo>
                  <a:pt x="4275765" y="164757"/>
                  <a:pt x="4258157" y="180173"/>
                  <a:pt x="4242814" y="197708"/>
                </a:cubicBezTo>
                <a:cubicBezTo>
                  <a:pt x="4229252" y="213207"/>
                  <a:pt x="4217714" y="230376"/>
                  <a:pt x="4205743" y="247135"/>
                </a:cubicBezTo>
                <a:cubicBezTo>
                  <a:pt x="4197111" y="259220"/>
                  <a:pt x="4190695" y="272929"/>
                  <a:pt x="4181030" y="284205"/>
                </a:cubicBezTo>
                <a:cubicBezTo>
                  <a:pt x="4165867" y="301896"/>
                  <a:pt x="4146766" y="315941"/>
                  <a:pt x="4131603" y="333632"/>
                </a:cubicBezTo>
                <a:cubicBezTo>
                  <a:pt x="4113708" y="354509"/>
                  <a:pt x="4106133" y="372214"/>
                  <a:pt x="4094533" y="395416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2005274" y="1519138"/>
            <a:ext cx="4418675" cy="298088"/>
          </a:xfrm>
          <a:prstGeom prst="roundRect">
            <a:avLst/>
          </a:pr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768047" y="5197867"/>
            <a:ext cx="16594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 smtClean="0">
                <a:latin typeface="Courier" charset="0"/>
                <a:ea typeface="Courier" charset="0"/>
                <a:cs typeface="Courier" charset="0"/>
              </a:rPr>
              <a:t>makeBlue</a:t>
            </a:r>
            <a:endParaRPr lang="en-US" sz="24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595054" y="5123728"/>
            <a:ext cx="3353842" cy="1507524"/>
          </a:xfrm>
          <a:prstGeom prst="roundRect">
            <a:avLst>
              <a:gd name="adj" fmla="val 6933"/>
            </a:avLst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837859" y="5829834"/>
            <a:ext cx="12907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>
                <a:latin typeface="Courier" charset="0"/>
                <a:ea typeface="Courier" charset="0"/>
                <a:cs typeface="Courier" charset="0"/>
              </a:rPr>
              <a:t>object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7" name="Freeform 16"/>
          <p:cNvSpPr/>
          <p:nvPr/>
        </p:nvSpPr>
        <p:spPr>
          <a:xfrm>
            <a:off x="2113057" y="5774724"/>
            <a:ext cx="1565191" cy="687857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7"/>
          <p:cNvSpPr/>
          <p:nvPr/>
        </p:nvSpPr>
        <p:spPr>
          <a:xfrm>
            <a:off x="2814741" y="4317357"/>
            <a:ext cx="3609208" cy="2006857"/>
          </a:xfrm>
          <a:custGeom>
            <a:avLst/>
            <a:gdLst>
              <a:gd name="connsiteX0" fmla="*/ 32631 w 3609208"/>
              <a:gd name="connsiteY0" fmla="*/ 1851949 h 2006857"/>
              <a:gd name="connsiteX1" fmla="*/ 21056 w 3609208"/>
              <a:gd name="connsiteY1" fmla="*/ 2002420 h 2006857"/>
              <a:gd name="connsiteX2" fmla="*/ 67355 w 3609208"/>
              <a:gd name="connsiteY2" fmla="*/ 1990846 h 2006857"/>
              <a:gd name="connsiteX3" fmla="*/ 67355 w 3609208"/>
              <a:gd name="connsiteY3" fmla="*/ 1886673 h 2006857"/>
              <a:gd name="connsiteX4" fmla="*/ 21056 w 3609208"/>
              <a:gd name="connsiteY4" fmla="*/ 1898248 h 2006857"/>
              <a:gd name="connsiteX5" fmla="*/ 32631 w 3609208"/>
              <a:gd name="connsiteY5" fmla="*/ 1967696 h 2006857"/>
              <a:gd name="connsiteX6" fmla="*/ 102079 w 3609208"/>
              <a:gd name="connsiteY6" fmla="*/ 1944547 h 2006857"/>
              <a:gd name="connsiteX7" fmla="*/ 171527 w 3609208"/>
              <a:gd name="connsiteY7" fmla="*/ 1909823 h 2006857"/>
              <a:gd name="connsiteX8" fmla="*/ 252550 w 3609208"/>
              <a:gd name="connsiteY8" fmla="*/ 1875099 h 2006857"/>
              <a:gd name="connsiteX9" fmla="*/ 345148 w 3609208"/>
              <a:gd name="connsiteY9" fmla="*/ 1828800 h 2006857"/>
              <a:gd name="connsiteX10" fmla="*/ 379872 w 3609208"/>
              <a:gd name="connsiteY10" fmla="*/ 1817225 h 2006857"/>
              <a:gd name="connsiteX11" fmla="*/ 472469 w 3609208"/>
              <a:gd name="connsiteY11" fmla="*/ 1759352 h 2006857"/>
              <a:gd name="connsiteX12" fmla="*/ 507193 w 3609208"/>
              <a:gd name="connsiteY12" fmla="*/ 1736202 h 2006857"/>
              <a:gd name="connsiteX13" fmla="*/ 553492 w 3609208"/>
              <a:gd name="connsiteY13" fmla="*/ 1713053 h 2006857"/>
              <a:gd name="connsiteX14" fmla="*/ 588216 w 3609208"/>
              <a:gd name="connsiteY14" fmla="*/ 1689904 h 2006857"/>
              <a:gd name="connsiteX15" fmla="*/ 634515 w 3609208"/>
              <a:gd name="connsiteY15" fmla="*/ 1666754 h 2006857"/>
              <a:gd name="connsiteX16" fmla="*/ 727112 w 3609208"/>
              <a:gd name="connsiteY16" fmla="*/ 1597306 h 2006857"/>
              <a:gd name="connsiteX17" fmla="*/ 773411 w 3609208"/>
              <a:gd name="connsiteY17" fmla="*/ 1574157 h 2006857"/>
              <a:gd name="connsiteX18" fmla="*/ 808135 w 3609208"/>
              <a:gd name="connsiteY18" fmla="*/ 1551008 h 2006857"/>
              <a:gd name="connsiteX19" fmla="*/ 854434 w 3609208"/>
              <a:gd name="connsiteY19" fmla="*/ 1516284 h 2006857"/>
              <a:gd name="connsiteX20" fmla="*/ 889158 w 3609208"/>
              <a:gd name="connsiteY20" fmla="*/ 1504709 h 2006857"/>
              <a:gd name="connsiteX21" fmla="*/ 935456 w 3609208"/>
              <a:gd name="connsiteY21" fmla="*/ 1469985 h 2006857"/>
              <a:gd name="connsiteX22" fmla="*/ 1004905 w 3609208"/>
              <a:gd name="connsiteY22" fmla="*/ 1412111 h 2006857"/>
              <a:gd name="connsiteX23" fmla="*/ 1085927 w 3609208"/>
              <a:gd name="connsiteY23" fmla="*/ 1365813 h 2006857"/>
              <a:gd name="connsiteX24" fmla="*/ 1132226 w 3609208"/>
              <a:gd name="connsiteY24" fmla="*/ 1331089 h 2006857"/>
              <a:gd name="connsiteX25" fmla="*/ 1178525 w 3609208"/>
              <a:gd name="connsiteY25" fmla="*/ 1307939 h 2006857"/>
              <a:gd name="connsiteX26" fmla="*/ 1236398 w 3609208"/>
              <a:gd name="connsiteY26" fmla="*/ 1273215 h 2006857"/>
              <a:gd name="connsiteX27" fmla="*/ 1282697 w 3609208"/>
              <a:gd name="connsiteY27" fmla="*/ 1250066 h 2006857"/>
              <a:gd name="connsiteX28" fmla="*/ 1340570 w 3609208"/>
              <a:gd name="connsiteY28" fmla="*/ 1215342 h 2006857"/>
              <a:gd name="connsiteX29" fmla="*/ 1386869 w 3609208"/>
              <a:gd name="connsiteY29" fmla="*/ 1192192 h 2006857"/>
              <a:gd name="connsiteX30" fmla="*/ 1433168 w 3609208"/>
              <a:gd name="connsiteY30" fmla="*/ 1157468 h 2006857"/>
              <a:gd name="connsiteX31" fmla="*/ 1583639 w 3609208"/>
              <a:gd name="connsiteY31" fmla="*/ 1076446 h 2006857"/>
              <a:gd name="connsiteX32" fmla="*/ 1676236 w 3609208"/>
              <a:gd name="connsiteY32" fmla="*/ 1018572 h 2006857"/>
              <a:gd name="connsiteX33" fmla="*/ 1734110 w 3609208"/>
              <a:gd name="connsiteY33" fmla="*/ 983848 h 2006857"/>
              <a:gd name="connsiteX34" fmla="*/ 1780408 w 3609208"/>
              <a:gd name="connsiteY34" fmla="*/ 960699 h 2006857"/>
              <a:gd name="connsiteX35" fmla="*/ 1838282 w 3609208"/>
              <a:gd name="connsiteY35" fmla="*/ 925975 h 2006857"/>
              <a:gd name="connsiteX36" fmla="*/ 1919305 w 3609208"/>
              <a:gd name="connsiteY36" fmla="*/ 868101 h 2006857"/>
              <a:gd name="connsiteX37" fmla="*/ 1954029 w 3609208"/>
              <a:gd name="connsiteY37" fmla="*/ 856527 h 2006857"/>
              <a:gd name="connsiteX38" fmla="*/ 1977178 w 3609208"/>
              <a:gd name="connsiteY38" fmla="*/ 821802 h 2006857"/>
              <a:gd name="connsiteX39" fmla="*/ 2011902 w 3609208"/>
              <a:gd name="connsiteY39" fmla="*/ 798653 h 2006857"/>
              <a:gd name="connsiteX40" fmla="*/ 2104500 w 3609208"/>
              <a:gd name="connsiteY40" fmla="*/ 729205 h 2006857"/>
              <a:gd name="connsiteX41" fmla="*/ 2220246 w 3609208"/>
              <a:gd name="connsiteY41" fmla="*/ 648182 h 2006857"/>
              <a:gd name="connsiteX42" fmla="*/ 2254970 w 3609208"/>
              <a:gd name="connsiteY42" fmla="*/ 636608 h 2006857"/>
              <a:gd name="connsiteX43" fmla="*/ 2382292 w 3609208"/>
              <a:gd name="connsiteY43" fmla="*/ 567159 h 2006857"/>
              <a:gd name="connsiteX44" fmla="*/ 2417016 w 3609208"/>
              <a:gd name="connsiteY44" fmla="*/ 555585 h 2006857"/>
              <a:gd name="connsiteX45" fmla="*/ 2451740 w 3609208"/>
              <a:gd name="connsiteY45" fmla="*/ 532435 h 2006857"/>
              <a:gd name="connsiteX46" fmla="*/ 2521188 w 3609208"/>
              <a:gd name="connsiteY46" fmla="*/ 509286 h 2006857"/>
              <a:gd name="connsiteX47" fmla="*/ 2602211 w 3609208"/>
              <a:gd name="connsiteY47" fmla="*/ 451413 h 2006857"/>
              <a:gd name="connsiteX48" fmla="*/ 2648510 w 3609208"/>
              <a:gd name="connsiteY48" fmla="*/ 439838 h 2006857"/>
              <a:gd name="connsiteX49" fmla="*/ 2683234 w 3609208"/>
              <a:gd name="connsiteY49" fmla="*/ 428263 h 2006857"/>
              <a:gd name="connsiteX50" fmla="*/ 2845279 w 3609208"/>
              <a:gd name="connsiteY50" fmla="*/ 370390 h 2006857"/>
              <a:gd name="connsiteX51" fmla="*/ 2903153 w 3609208"/>
              <a:gd name="connsiteY51" fmla="*/ 324091 h 2006857"/>
              <a:gd name="connsiteX52" fmla="*/ 2949451 w 3609208"/>
              <a:gd name="connsiteY52" fmla="*/ 312516 h 2006857"/>
              <a:gd name="connsiteX53" fmla="*/ 3030474 w 3609208"/>
              <a:gd name="connsiteY53" fmla="*/ 277792 h 2006857"/>
              <a:gd name="connsiteX54" fmla="*/ 3123072 w 3609208"/>
              <a:gd name="connsiteY54" fmla="*/ 231494 h 2006857"/>
              <a:gd name="connsiteX55" fmla="*/ 3169370 w 3609208"/>
              <a:gd name="connsiteY55" fmla="*/ 208344 h 2006857"/>
              <a:gd name="connsiteX56" fmla="*/ 3238818 w 3609208"/>
              <a:gd name="connsiteY56" fmla="*/ 185195 h 2006857"/>
              <a:gd name="connsiteX57" fmla="*/ 3331416 w 3609208"/>
              <a:gd name="connsiteY57" fmla="*/ 162046 h 2006857"/>
              <a:gd name="connsiteX58" fmla="*/ 3377715 w 3609208"/>
              <a:gd name="connsiteY58" fmla="*/ 138896 h 2006857"/>
              <a:gd name="connsiteX59" fmla="*/ 3412439 w 3609208"/>
              <a:gd name="connsiteY59" fmla="*/ 127321 h 2006857"/>
              <a:gd name="connsiteX60" fmla="*/ 3447163 w 3609208"/>
              <a:gd name="connsiteY60" fmla="*/ 104172 h 2006857"/>
              <a:gd name="connsiteX61" fmla="*/ 3481887 w 3609208"/>
              <a:gd name="connsiteY61" fmla="*/ 92597 h 2006857"/>
              <a:gd name="connsiteX62" fmla="*/ 3609208 w 3609208"/>
              <a:gd name="connsiteY62" fmla="*/ 57873 h 2006857"/>
              <a:gd name="connsiteX63" fmla="*/ 3562910 w 3609208"/>
              <a:gd name="connsiteY63" fmla="*/ 46299 h 2006857"/>
              <a:gd name="connsiteX64" fmla="*/ 3493462 w 3609208"/>
              <a:gd name="connsiteY64" fmla="*/ 23149 h 2006857"/>
              <a:gd name="connsiteX65" fmla="*/ 3342991 w 3609208"/>
              <a:gd name="connsiteY65" fmla="*/ 0 h 2006857"/>
              <a:gd name="connsiteX66" fmla="*/ 3435588 w 3609208"/>
              <a:gd name="connsiteY66" fmla="*/ 46299 h 2006857"/>
              <a:gd name="connsiteX67" fmla="*/ 3470312 w 3609208"/>
              <a:gd name="connsiteY67" fmla="*/ 69448 h 2006857"/>
              <a:gd name="connsiteX68" fmla="*/ 3586059 w 3609208"/>
              <a:gd name="connsiteY68" fmla="*/ 104172 h 2006857"/>
              <a:gd name="connsiteX69" fmla="*/ 3574484 w 3609208"/>
              <a:gd name="connsiteY69" fmla="*/ 138896 h 2006857"/>
              <a:gd name="connsiteX70" fmla="*/ 3528186 w 3609208"/>
              <a:gd name="connsiteY70" fmla="*/ 208344 h 2006857"/>
              <a:gd name="connsiteX71" fmla="*/ 3505036 w 3609208"/>
              <a:gd name="connsiteY71" fmla="*/ 277792 h 2006857"/>
              <a:gd name="connsiteX72" fmla="*/ 3481887 w 3609208"/>
              <a:gd name="connsiteY72" fmla="*/ 312516 h 2006857"/>
              <a:gd name="connsiteX73" fmla="*/ 3447163 w 3609208"/>
              <a:gd name="connsiteY73" fmla="*/ 381965 h 2006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</a:cxnLst>
            <a:rect l="l" t="t" r="r" b="b"/>
            <a:pathLst>
              <a:path w="3609208" h="2006857">
                <a:moveTo>
                  <a:pt x="32631" y="1851949"/>
                </a:moveTo>
                <a:cubicBezTo>
                  <a:pt x="7542" y="1902128"/>
                  <a:pt x="-20132" y="1936518"/>
                  <a:pt x="21056" y="2002420"/>
                </a:cubicBezTo>
                <a:cubicBezTo>
                  <a:pt x="29487" y="2015910"/>
                  <a:pt x="51922" y="1994704"/>
                  <a:pt x="67355" y="1990846"/>
                </a:cubicBezTo>
                <a:cubicBezTo>
                  <a:pt x="77526" y="1960333"/>
                  <a:pt x="97912" y="1917229"/>
                  <a:pt x="67355" y="1886673"/>
                </a:cubicBezTo>
                <a:cubicBezTo>
                  <a:pt x="56106" y="1875424"/>
                  <a:pt x="36489" y="1894390"/>
                  <a:pt x="21056" y="1898248"/>
                </a:cubicBezTo>
                <a:cubicBezTo>
                  <a:pt x="24914" y="1921397"/>
                  <a:pt x="12255" y="1956052"/>
                  <a:pt x="32631" y="1967696"/>
                </a:cubicBezTo>
                <a:cubicBezTo>
                  <a:pt x="53817" y="1979803"/>
                  <a:pt x="102079" y="1944547"/>
                  <a:pt x="102079" y="1944547"/>
                </a:cubicBezTo>
                <a:cubicBezTo>
                  <a:pt x="168812" y="1900057"/>
                  <a:pt x="104435" y="1938576"/>
                  <a:pt x="171527" y="1909823"/>
                </a:cubicBezTo>
                <a:cubicBezTo>
                  <a:pt x="271647" y="1866915"/>
                  <a:pt x="171116" y="1902242"/>
                  <a:pt x="252550" y="1875099"/>
                </a:cubicBezTo>
                <a:cubicBezTo>
                  <a:pt x="300501" y="1843131"/>
                  <a:pt x="280423" y="1853072"/>
                  <a:pt x="345148" y="1828800"/>
                </a:cubicBezTo>
                <a:cubicBezTo>
                  <a:pt x="356572" y="1824516"/>
                  <a:pt x="369161" y="1823067"/>
                  <a:pt x="379872" y="1817225"/>
                </a:cubicBezTo>
                <a:cubicBezTo>
                  <a:pt x="411826" y="1799796"/>
                  <a:pt x="442184" y="1779543"/>
                  <a:pt x="472469" y="1759352"/>
                </a:cubicBezTo>
                <a:cubicBezTo>
                  <a:pt x="484044" y="1751635"/>
                  <a:pt x="495115" y="1743104"/>
                  <a:pt x="507193" y="1736202"/>
                </a:cubicBezTo>
                <a:cubicBezTo>
                  <a:pt x="522174" y="1727641"/>
                  <a:pt x="538511" y="1721614"/>
                  <a:pt x="553492" y="1713053"/>
                </a:cubicBezTo>
                <a:cubicBezTo>
                  <a:pt x="565570" y="1706151"/>
                  <a:pt x="576138" y="1696806"/>
                  <a:pt x="588216" y="1689904"/>
                </a:cubicBezTo>
                <a:cubicBezTo>
                  <a:pt x="603197" y="1681343"/>
                  <a:pt x="620158" y="1676325"/>
                  <a:pt x="634515" y="1666754"/>
                </a:cubicBezTo>
                <a:cubicBezTo>
                  <a:pt x="666617" y="1645352"/>
                  <a:pt x="692603" y="1614560"/>
                  <a:pt x="727112" y="1597306"/>
                </a:cubicBezTo>
                <a:cubicBezTo>
                  <a:pt x="742545" y="1589590"/>
                  <a:pt x="758430" y="1582718"/>
                  <a:pt x="773411" y="1574157"/>
                </a:cubicBezTo>
                <a:cubicBezTo>
                  <a:pt x="785489" y="1567255"/>
                  <a:pt x="796815" y="1559094"/>
                  <a:pt x="808135" y="1551008"/>
                </a:cubicBezTo>
                <a:cubicBezTo>
                  <a:pt x="823833" y="1539795"/>
                  <a:pt x="837685" y="1525855"/>
                  <a:pt x="854434" y="1516284"/>
                </a:cubicBezTo>
                <a:cubicBezTo>
                  <a:pt x="865027" y="1510231"/>
                  <a:pt x="877583" y="1508567"/>
                  <a:pt x="889158" y="1504709"/>
                </a:cubicBezTo>
                <a:cubicBezTo>
                  <a:pt x="904591" y="1493134"/>
                  <a:pt x="920636" y="1482335"/>
                  <a:pt x="935456" y="1469985"/>
                </a:cubicBezTo>
                <a:cubicBezTo>
                  <a:pt x="1014406" y="1404193"/>
                  <a:pt x="875350" y="1504649"/>
                  <a:pt x="1004905" y="1412111"/>
                </a:cubicBezTo>
                <a:cubicBezTo>
                  <a:pt x="1094111" y="1348393"/>
                  <a:pt x="977417" y="1433632"/>
                  <a:pt x="1085927" y="1365813"/>
                </a:cubicBezTo>
                <a:cubicBezTo>
                  <a:pt x="1102286" y="1355589"/>
                  <a:pt x="1115867" y="1341313"/>
                  <a:pt x="1132226" y="1331089"/>
                </a:cubicBezTo>
                <a:cubicBezTo>
                  <a:pt x="1146858" y="1321944"/>
                  <a:pt x="1163442" y="1316319"/>
                  <a:pt x="1178525" y="1307939"/>
                </a:cubicBezTo>
                <a:cubicBezTo>
                  <a:pt x="1198191" y="1297013"/>
                  <a:pt x="1216732" y="1284140"/>
                  <a:pt x="1236398" y="1273215"/>
                </a:cubicBezTo>
                <a:cubicBezTo>
                  <a:pt x="1251481" y="1264835"/>
                  <a:pt x="1267614" y="1258446"/>
                  <a:pt x="1282697" y="1250066"/>
                </a:cubicBezTo>
                <a:cubicBezTo>
                  <a:pt x="1302363" y="1239141"/>
                  <a:pt x="1320904" y="1226268"/>
                  <a:pt x="1340570" y="1215342"/>
                </a:cubicBezTo>
                <a:cubicBezTo>
                  <a:pt x="1355653" y="1206962"/>
                  <a:pt x="1372237" y="1201337"/>
                  <a:pt x="1386869" y="1192192"/>
                </a:cubicBezTo>
                <a:cubicBezTo>
                  <a:pt x="1403228" y="1181968"/>
                  <a:pt x="1416893" y="1167825"/>
                  <a:pt x="1433168" y="1157468"/>
                </a:cubicBezTo>
                <a:cubicBezTo>
                  <a:pt x="1487375" y="1122973"/>
                  <a:pt x="1527379" y="1104576"/>
                  <a:pt x="1583639" y="1076446"/>
                </a:cubicBezTo>
                <a:cubicBezTo>
                  <a:pt x="1628428" y="1031655"/>
                  <a:pt x="1589108" y="1066096"/>
                  <a:pt x="1676236" y="1018572"/>
                </a:cubicBezTo>
                <a:cubicBezTo>
                  <a:pt x="1695986" y="1007799"/>
                  <a:pt x="1714444" y="994774"/>
                  <a:pt x="1734110" y="983848"/>
                </a:cubicBezTo>
                <a:cubicBezTo>
                  <a:pt x="1749193" y="975469"/>
                  <a:pt x="1765325" y="969078"/>
                  <a:pt x="1780408" y="960699"/>
                </a:cubicBezTo>
                <a:cubicBezTo>
                  <a:pt x="1800074" y="949773"/>
                  <a:pt x="1819563" y="938454"/>
                  <a:pt x="1838282" y="925975"/>
                </a:cubicBezTo>
                <a:cubicBezTo>
                  <a:pt x="1854002" y="915495"/>
                  <a:pt x="1898606" y="878451"/>
                  <a:pt x="1919305" y="868101"/>
                </a:cubicBezTo>
                <a:cubicBezTo>
                  <a:pt x="1930218" y="862645"/>
                  <a:pt x="1942454" y="860385"/>
                  <a:pt x="1954029" y="856527"/>
                </a:cubicBezTo>
                <a:cubicBezTo>
                  <a:pt x="1961745" y="844952"/>
                  <a:pt x="1967341" y="831639"/>
                  <a:pt x="1977178" y="821802"/>
                </a:cubicBezTo>
                <a:cubicBezTo>
                  <a:pt x="1987014" y="811965"/>
                  <a:pt x="2000652" y="806835"/>
                  <a:pt x="2011902" y="798653"/>
                </a:cubicBezTo>
                <a:cubicBezTo>
                  <a:pt x="2043105" y="775960"/>
                  <a:pt x="2073634" y="752354"/>
                  <a:pt x="2104500" y="729205"/>
                </a:cubicBezTo>
                <a:cubicBezTo>
                  <a:pt x="2125630" y="713357"/>
                  <a:pt x="2203145" y="653882"/>
                  <a:pt x="2220246" y="648182"/>
                </a:cubicBezTo>
                <a:lnTo>
                  <a:pt x="2254970" y="636608"/>
                </a:lnTo>
                <a:cubicBezTo>
                  <a:pt x="2297236" y="608430"/>
                  <a:pt x="2329772" y="584665"/>
                  <a:pt x="2382292" y="567159"/>
                </a:cubicBezTo>
                <a:lnTo>
                  <a:pt x="2417016" y="555585"/>
                </a:lnTo>
                <a:cubicBezTo>
                  <a:pt x="2428591" y="547868"/>
                  <a:pt x="2439028" y="538085"/>
                  <a:pt x="2451740" y="532435"/>
                </a:cubicBezTo>
                <a:cubicBezTo>
                  <a:pt x="2474038" y="522525"/>
                  <a:pt x="2521188" y="509286"/>
                  <a:pt x="2521188" y="509286"/>
                </a:cubicBezTo>
                <a:cubicBezTo>
                  <a:pt x="2526459" y="505333"/>
                  <a:pt x="2589046" y="457055"/>
                  <a:pt x="2602211" y="451413"/>
                </a:cubicBezTo>
                <a:cubicBezTo>
                  <a:pt x="2616833" y="445147"/>
                  <a:pt x="2633214" y="444208"/>
                  <a:pt x="2648510" y="439838"/>
                </a:cubicBezTo>
                <a:cubicBezTo>
                  <a:pt x="2660241" y="436486"/>
                  <a:pt x="2671846" y="432643"/>
                  <a:pt x="2683234" y="428263"/>
                </a:cubicBezTo>
                <a:cubicBezTo>
                  <a:pt x="2828665" y="372328"/>
                  <a:pt x="2752958" y="393471"/>
                  <a:pt x="2845279" y="370390"/>
                </a:cubicBezTo>
                <a:cubicBezTo>
                  <a:pt x="2863948" y="351721"/>
                  <a:pt x="2877600" y="335043"/>
                  <a:pt x="2903153" y="324091"/>
                </a:cubicBezTo>
                <a:cubicBezTo>
                  <a:pt x="2917774" y="317825"/>
                  <a:pt x="2934018" y="316374"/>
                  <a:pt x="2949451" y="312516"/>
                </a:cubicBezTo>
                <a:cubicBezTo>
                  <a:pt x="3032268" y="257305"/>
                  <a:pt x="2930818" y="319315"/>
                  <a:pt x="3030474" y="277792"/>
                </a:cubicBezTo>
                <a:cubicBezTo>
                  <a:pt x="3062329" y="264519"/>
                  <a:pt x="3092206" y="246927"/>
                  <a:pt x="3123072" y="231494"/>
                </a:cubicBezTo>
                <a:cubicBezTo>
                  <a:pt x="3138505" y="223778"/>
                  <a:pt x="3153001" y="213800"/>
                  <a:pt x="3169370" y="208344"/>
                </a:cubicBezTo>
                <a:cubicBezTo>
                  <a:pt x="3192519" y="200628"/>
                  <a:pt x="3215145" y="191113"/>
                  <a:pt x="3238818" y="185195"/>
                </a:cubicBezTo>
                <a:lnTo>
                  <a:pt x="3331416" y="162046"/>
                </a:lnTo>
                <a:cubicBezTo>
                  <a:pt x="3346849" y="154329"/>
                  <a:pt x="3361855" y="145693"/>
                  <a:pt x="3377715" y="138896"/>
                </a:cubicBezTo>
                <a:cubicBezTo>
                  <a:pt x="3388929" y="134090"/>
                  <a:pt x="3401526" y="132777"/>
                  <a:pt x="3412439" y="127321"/>
                </a:cubicBezTo>
                <a:cubicBezTo>
                  <a:pt x="3424881" y="121100"/>
                  <a:pt x="3434721" y="110393"/>
                  <a:pt x="3447163" y="104172"/>
                </a:cubicBezTo>
                <a:cubicBezTo>
                  <a:pt x="3458076" y="98716"/>
                  <a:pt x="3470116" y="95807"/>
                  <a:pt x="3481887" y="92597"/>
                </a:cubicBezTo>
                <a:cubicBezTo>
                  <a:pt x="3625483" y="53434"/>
                  <a:pt x="3529283" y="84515"/>
                  <a:pt x="3609208" y="57873"/>
                </a:cubicBezTo>
                <a:cubicBezTo>
                  <a:pt x="3593775" y="54015"/>
                  <a:pt x="3578147" y="50870"/>
                  <a:pt x="3562910" y="46299"/>
                </a:cubicBezTo>
                <a:cubicBezTo>
                  <a:pt x="3539538" y="39287"/>
                  <a:pt x="3517390" y="27934"/>
                  <a:pt x="3493462" y="23149"/>
                </a:cubicBezTo>
                <a:cubicBezTo>
                  <a:pt x="3405086" y="5475"/>
                  <a:pt x="3455109" y="14015"/>
                  <a:pt x="3342991" y="0"/>
                </a:cubicBezTo>
                <a:cubicBezTo>
                  <a:pt x="3342991" y="0"/>
                  <a:pt x="3406875" y="27157"/>
                  <a:pt x="3435588" y="46299"/>
                </a:cubicBezTo>
                <a:cubicBezTo>
                  <a:pt x="3447163" y="54015"/>
                  <a:pt x="3457600" y="63798"/>
                  <a:pt x="3470312" y="69448"/>
                </a:cubicBezTo>
                <a:cubicBezTo>
                  <a:pt x="3506541" y="85550"/>
                  <a:pt x="3547582" y="94553"/>
                  <a:pt x="3586059" y="104172"/>
                </a:cubicBezTo>
                <a:cubicBezTo>
                  <a:pt x="3582201" y="115747"/>
                  <a:pt x="3580409" y="128231"/>
                  <a:pt x="3574484" y="138896"/>
                </a:cubicBezTo>
                <a:cubicBezTo>
                  <a:pt x="3560973" y="163217"/>
                  <a:pt x="3536984" y="181950"/>
                  <a:pt x="3528186" y="208344"/>
                </a:cubicBezTo>
                <a:cubicBezTo>
                  <a:pt x="3520469" y="231493"/>
                  <a:pt x="3518571" y="257489"/>
                  <a:pt x="3505036" y="277792"/>
                </a:cubicBezTo>
                <a:cubicBezTo>
                  <a:pt x="3497320" y="289367"/>
                  <a:pt x="3487537" y="299804"/>
                  <a:pt x="3481887" y="312516"/>
                </a:cubicBezTo>
                <a:cubicBezTo>
                  <a:pt x="3449394" y="385625"/>
                  <a:pt x="3484423" y="381965"/>
                  <a:pt x="3447163" y="381965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176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0231" y="192429"/>
            <a:ext cx="4584700" cy="2514600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383842" y="2746642"/>
            <a:ext cx="8254314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754543" y="3517609"/>
            <a:ext cx="737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r</a:t>
            </a:r>
            <a:r>
              <a:rPr lang="en-US" sz="2400" b="1" dirty="0" smtClean="0">
                <a:latin typeface="Courier" charset="0"/>
                <a:ea typeface="Courier" charset="0"/>
                <a:cs typeface="Courier" charset="0"/>
              </a:rPr>
              <a:t>un</a:t>
            </a:r>
            <a:endParaRPr lang="en-US" sz="24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581550" y="3443470"/>
            <a:ext cx="3353842" cy="1507524"/>
          </a:xfrm>
          <a:prstGeom prst="roundRect">
            <a:avLst>
              <a:gd name="adj" fmla="val 6933"/>
            </a:avLst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882229" y="4114852"/>
            <a:ext cx="12907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paddle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9" name="Freeform 8"/>
          <p:cNvSpPr/>
          <p:nvPr/>
        </p:nvSpPr>
        <p:spPr>
          <a:xfrm>
            <a:off x="2157427" y="4059742"/>
            <a:ext cx="1565191" cy="687857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685789" y="2837989"/>
            <a:ext cx="8098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heap</a:t>
            </a:r>
            <a:endParaRPr lang="en-US" sz="2400"/>
          </a:p>
        </p:txBody>
      </p:sp>
      <p:sp>
        <p:nvSpPr>
          <p:cNvPr id="11" name="TextBox 10"/>
          <p:cNvSpPr txBox="1"/>
          <p:nvPr/>
        </p:nvSpPr>
        <p:spPr>
          <a:xfrm>
            <a:off x="1673065" y="2829750"/>
            <a:ext cx="8171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stack</a:t>
            </a:r>
            <a:endParaRPr lang="en-US" sz="2400"/>
          </a:p>
        </p:txBody>
      </p:sp>
      <p:sp>
        <p:nvSpPr>
          <p:cNvPr id="12" name="Rectangle 11"/>
          <p:cNvSpPr/>
          <p:nvPr/>
        </p:nvSpPr>
        <p:spPr>
          <a:xfrm>
            <a:off x="6796999" y="3913026"/>
            <a:ext cx="1309816" cy="1309816"/>
          </a:xfrm>
          <a:prstGeom prst="rect">
            <a:avLst/>
          </a:prstGeom>
          <a:solidFill>
            <a:schemeClr val="bg1"/>
          </a:solidFill>
          <a:ln w="38100">
            <a:solidFill>
              <a:srgbClr val="0027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>
            <a:off x="2736877" y="3815736"/>
            <a:ext cx="3872267" cy="643523"/>
          </a:xfrm>
          <a:custGeom>
            <a:avLst/>
            <a:gdLst>
              <a:gd name="connsiteX0" fmla="*/ 16803 w 4297026"/>
              <a:gd name="connsiteY0" fmla="*/ 518984 h 643523"/>
              <a:gd name="connsiteX1" fmla="*/ 29160 w 4297026"/>
              <a:gd name="connsiteY1" fmla="*/ 617838 h 643523"/>
              <a:gd name="connsiteX2" fmla="*/ 78587 w 4297026"/>
              <a:gd name="connsiteY2" fmla="*/ 630195 h 643523"/>
              <a:gd name="connsiteX3" fmla="*/ 115657 w 4297026"/>
              <a:gd name="connsiteY3" fmla="*/ 642551 h 643523"/>
              <a:gd name="connsiteX4" fmla="*/ 152727 w 4297026"/>
              <a:gd name="connsiteY4" fmla="*/ 630195 h 643523"/>
              <a:gd name="connsiteX5" fmla="*/ 152727 w 4297026"/>
              <a:gd name="connsiteY5" fmla="*/ 543697 h 643523"/>
              <a:gd name="connsiteX6" fmla="*/ 115657 w 4297026"/>
              <a:gd name="connsiteY6" fmla="*/ 531341 h 643523"/>
              <a:gd name="connsiteX7" fmla="*/ 29160 w 4297026"/>
              <a:gd name="connsiteY7" fmla="*/ 556054 h 643523"/>
              <a:gd name="connsiteX8" fmla="*/ 90943 w 4297026"/>
              <a:gd name="connsiteY8" fmla="*/ 630195 h 643523"/>
              <a:gd name="connsiteX9" fmla="*/ 436933 w 4297026"/>
              <a:gd name="connsiteY9" fmla="*/ 593124 h 643523"/>
              <a:gd name="connsiteX10" fmla="*/ 523430 w 4297026"/>
              <a:gd name="connsiteY10" fmla="*/ 568411 h 643523"/>
              <a:gd name="connsiteX11" fmla="*/ 758208 w 4297026"/>
              <a:gd name="connsiteY11" fmla="*/ 518984 h 643523"/>
              <a:gd name="connsiteX12" fmla="*/ 918846 w 4297026"/>
              <a:gd name="connsiteY12" fmla="*/ 481913 h 643523"/>
              <a:gd name="connsiteX13" fmla="*/ 1030057 w 4297026"/>
              <a:gd name="connsiteY13" fmla="*/ 457200 h 643523"/>
              <a:gd name="connsiteX14" fmla="*/ 1215408 w 4297026"/>
              <a:gd name="connsiteY14" fmla="*/ 407773 h 643523"/>
              <a:gd name="connsiteX15" fmla="*/ 1289549 w 4297026"/>
              <a:gd name="connsiteY15" fmla="*/ 383059 h 643523"/>
              <a:gd name="connsiteX16" fmla="*/ 1388403 w 4297026"/>
              <a:gd name="connsiteY16" fmla="*/ 333632 h 643523"/>
              <a:gd name="connsiteX17" fmla="*/ 1487257 w 4297026"/>
              <a:gd name="connsiteY17" fmla="*/ 321276 h 643523"/>
              <a:gd name="connsiteX18" fmla="*/ 1660251 w 4297026"/>
              <a:gd name="connsiteY18" fmla="*/ 296562 h 643523"/>
              <a:gd name="connsiteX19" fmla="*/ 1746749 w 4297026"/>
              <a:gd name="connsiteY19" fmla="*/ 284205 h 643523"/>
              <a:gd name="connsiteX20" fmla="*/ 1882673 w 4297026"/>
              <a:gd name="connsiteY20" fmla="*/ 247135 h 643523"/>
              <a:gd name="connsiteX21" fmla="*/ 1919743 w 4297026"/>
              <a:gd name="connsiteY21" fmla="*/ 234778 h 643523"/>
              <a:gd name="connsiteX22" fmla="*/ 1981527 w 4297026"/>
              <a:gd name="connsiteY22" fmla="*/ 210065 h 643523"/>
              <a:gd name="connsiteX23" fmla="*/ 2043311 w 4297026"/>
              <a:gd name="connsiteY23" fmla="*/ 197708 h 643523"/>
              <a:gd name="connsiteX24" fmla="*/ 2092738 w 4297026"/>
              <a:gd name="connsiteY24" fmla="*/ 172995 h 643523"/>
              <a:gd name="connsiteX25" fmla="*/ 2142165 w 4297026"/>
              <a:gd name="connsiteY25" fmla="*/ 160638 h 643523"/>
              <a:gd name="connsiteX26" fmla="*/ 2574651 w 4297026"/>
              <a:gd name="connsiteY26" fmla="*/ 135924 h 643523"/>
              <a:gd name="connsiteX27" fmla="*/ 2698219 w 4297026"/>
              <a:gd name="connsiteY27" fmla="*/ 123568 h 643523"/>
              <a:gd name="connsiteX28" fmla="*/ 2747646 w 4297026"/>
              <a:gd name="connsiteY28" fmla="*/ 111211 h 643523"/>
              <a:gd name="connsiteX29" fmla="*/ 2908284 w 4297026"/>
              <a:gd name="connsiteY29" fmla="*/ 86497 h 643523"/>
              <a:gd name="connsiteX30" fmla="*/ 2982424 w 4297026"/>
              <a:gd name="connsiteY30" fmla="*/ 61784 h 643523"/>
              <a:gd name="connsiteX31" fmla="*/ 3118349 w 4297026"/>
              <a:gd name="connsiteY31" fmla="*/ 74141 h 643523"/>
              <a:gd name="connsiteX32" fmla="*/ 3402554 w 4297026"/>
              <a:gd name="connsiteY32" fmla="*/ 98854 h 643523"/>
              <a:gd name="connsiteX33" fmla="*/ 3835041 w 4297026"/>
              <a:gd name="connsiteY33" fmla="*/ 111211 h 643523"/>
              <a:gd name="connsiteX34" fmla="*/ 4279884 w 4297026"/>
              <a:gd name="connsiteY34" fmla="*/ 111211 h 643523"/>
              <a:gd name="connsiteX35" fmla="*/ 4205743 w 4297026"/>
              <a:gd name="connsiteY35" fmla="*/ 61784 h 643523"/>
              <a:gd name="connsiteX36" fmla="*/ 4131603 w 4297026"/>
              <a:gd name="connsiteY36" fmla="*/ 0 h 643523"/>
              <a:gd name="connsiteX37" fmla="*/ 4205743 w 4297026"/>
              <a:gd name="connsiteY37" fmla="*/ 49427 h 643523"/>
              <a:gd name="connsiteX38" fmla="*/ 4242814 w 4297026"/>
              <a:gd name="connsiteY38" fmla="*/ 74141 h 643523"/>
              <a:gd name="connsiteX39" fmla="*/ 4292241 w 4297026"/>
              <a:gd name="connsiteY39" fmla="*/ 148281 h 643523"/>
              <a:gd name="connsiteX40" fmla="*/ 4242814 w 4297026"/>
              <a:gd name="connsiteY40" fmla="*/ 197708 h 643523"/>
              <a:gd name="connsiteX41" fmla="*/ 4205743 w 4297026"/>
              <a:gd name="connsiteY41" fmla="*/ 247135 h 643523"/>
              <a:gd name="connsiteX42" fmla="*/ 4181030 w 4297026"/>
              <a:gd name="connsiteY42" fmla="*/ 284205 h 643523"/>
              <a:gd name="connsiteX43" fmla="*/ 4131603 w 4297026"/>
              <a:gd name="connsiteY43" fmla="*/ 333632 h 643523"/>
              <a:gd name="connsiteX44" fmla="*/ 4094533 w 4297026"/>
              <a:gd name="connsiteY44" fmla="*/ 395416 h 643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4297026" h="643523">
                <a:moveTo>
                  <a:pt x="16803" y="518984"/>
                </a:moveTo>
                <a:cubicBezTo>
                  <a:pt x="20922" y="551935"/>
                  <a:pt x="13033" y="588809"/>
                  <a:pt x="29160" y="617838"/>
                </a:cubicBezTo>
                <a:cubicBezTo>
                  <a:pt x="37408" y="632684"/>
                  <a:pt x="62258" y="625530"/>
                  <a:pt x="78587" y="630195"/>
                </a:cubicBezTo>
                <a:cubicBezTo>
                  <a:pt x="91111" y="633773"/>
                  <a:pt x="103300" y="638432"/>
                  <a:pt x="115657" y="642551"/>
                </a:cubicBezTo>
                <a:cubicBezTo>
                  <a:pt x="128014" y="638432"/>
                  <a:pt x="143517" y="639405"/>
                  <a:pt x="152727" y="630195"/>
                </a:cubicBezTo>
                <a:cubicBezTo>
                  <a:pt x="171667" y="611255"/>
                  <a:pt x="166662" y="561115"/>
                  <a:pt x="152727" y="543697"/>
                </a:cubicBezTo>
                <a:cubicBezTo>
                  <a:pt x="144590" y="533526"/>
                  <a:pt x="128014" y="535460"/>
                  <a:pt x="115657" y="531341"/>
                </a:cubicBezTo>
                <a:cubicBezTo>
                  <a:pt x="86825" y="539579"/>
                  <a:pt x="45793" y="531104"/>
                  <a:pt x="29160" y="556054"/>
                </a:cubicBezTo>
                <a:cubicBezTo>
                  <a:pt x="-56439" y="684451"/>
                  <a:pt x="71778" y="634986"/>
                  <a:pt x="90943" y="630195"/>
                </a:cubicBezTo>
                <a:cubicBezTo>
                  <a:pt x="218138" y="545398"/>
                  <a:pt x="82801" y="626324"/>
                  <a:pt x="436933" y="593124"/>
                </a:cubicBezTo>
                <a:cubicBezTo>
                  <a:pt x="466788" y="590325"/>
                  <a:pt x="494339" y="575684"/>
                  <a:pt x="523430" y="568411"/>
                </a:cubicBezTo>
                <a:cubicBezTo>
                  <a:pt x="607326" y="547437"/>
                  <a:pt x="672974" y="536928"/>
                  <a:pt x="758208" y="518984"/>
                </a:cubicBezTo>
                <a:cubicBezTo>
                  <a:pt x="995474" y="469033"/>
                  <a:pt x="783619" y="513119"/>
                  <a:pt x="918846" y="481913"/>
                </a:cubicBezTo>
                <a:lnTo>
                  <a:pt x="1030057" y="457200"/>
                </a:lnTo>
                <a:cubicBezTo>
                  <a:pt x="1091022" y="442855"/>
                  <a:pt x="1155384" y="426242"/>
                  <a:pt x="1215408" y="407773"/>
                </a:cubicBezTo>
                <a:cubicBezTo>
                  <a:pt x="1240307" y="400112"/>
                  <a:pt x="1265833" y="393839"/>
                  <a:pt x="1289549" y="383059"/>
                </a:cubicBezTo>
                <a:cubicBezTo>
                  <a:pt x="1340089" y="360086"/>
                  <a:pt x="1340703" y="342304"/>
                  <a:pt x="1388403" y="333632"/>
                </a:cubicBezTo>
                <a:cubicBezTo>
                  <a:pt x="1421075" y="327692"/>
                  <a:pt x="1454354" y="325763"/>
                  <a:pt x="1487257" y="321276"/>
                </a:cubicBezTo>
                <a:lnTo>
                  <a:pt x="1660251" y="296562"/>
                </a:lnTo>
                <a:cubicBezTo>
                  <a:pt x="1689084" y="292443"/>
                  <a:pt x="1718493" y="291269"/>
                  <a:pt x="1746749" y="284205"/>
                </a:cubicBezTo>
                <a:cubicBezTo>
                  <a:pt x="1808635" y="268734"/>
                  <a:pt x="1809214" y="269173"/>
                  <a:pt x="1882673" y="247135"/>
                </a:cubicBezTo>
                <a:cubicBezTo>
                  <a:pt x="1895149" y="243392"/>
                  <a:pt x="1907547" y="239351"/>
                  <a:pt x="1919743" y="234778"/>
                </a:cubicBezTo>
                <a:cubicBezTo>
                  <a:pt x="1940512" y="226990"/>
                  <a:pt x="1960281" y="216439"/>
                  <a:pt x="1981527" y="210065"/>
                </a:cubicBezTo>
                <a:cubicBezTo>
                  <a:pt x="2001644" y="204030"/>
                  <a:pt x="2022716" y="201827"/>
                  <a:pt x="2043311" y="197708"/>
                </a:cubicBezTo>
                <a:cubicBezTo>
                  <a:pt x="2059787" y="189470"/>
                  <a:pt x="2075491" y="179463"/>
                  <a:pt x="2092738" y="172995"/>
                </a:cubicBezTo>
                <a:cubicBezTo>
                  <a:pt x="2108639" y="167032"/>
                  <a:pt x="2125232" y="161941"/>
                  <a:pt x="2142165" y="160638"/>
                </a:cubicBezTo>
                <a:cubicBezTo>
                  <a:pt x="2286137" y="149563"/>
                  <a:pt x="2430970" y="150291"/>
                  <a:pt x="2574651" y="135924"/>
                </a:cubicBezTo>
                <a:lnTo>
                  <a:pt x="2698219" y="123568"/>
                </a:lnTo>
                <a:cubicBezTo>
                  <a:pt x="2714695" y="119449"/>
                  <a:pt x="2730937" y="114249"/>
                  <a:pt x="2747646" y="111211"/>
                </a:cubicBezTo>
                <a:cubicBezTo>
                  <a:pt x="2776390" y="105985"/>
                  <a:pt x="2876432" y="94460"/>
                  <a:pt x="2908284" y="86497"/>
                </a:cubicBezTo>
                <a:cubicBezTo>
                  <a:pt x="2933556" y="80179"/>
                  <a:pt x="2982424" y="61784"/>
                  <a:pt x="2982424" y="61784"/>
                </a:cubicBezTo>
                <a:lnTo>
                  <a:pt x="3118349" y="74141"/>
                </a:lnTo>
                <a:cubicBezTo>
                  <a:pt x="3248522" y="87158"/>
                  <a:pt x="3252024" y="92710"/>
                  <a:pt x="3402554" y="98854"/>
                </a:cubicBezTo>
                <a:cubicBezTo>
                  <a:pt x="3546655" y="104736"/>
                  <a:pt x="3690879" y="107092"/>
                  <a:pt x="3835041" y="111211"/>
                </a:cubicBezTo>
                <a:cubicBezTo>
                  <a:pt x="3993711" y="137657"/>
                  <a:pt x="4068818" y="155183"/>
                  <a:pt x="4279884" y="111211"/>
                </a:cubicBezTo>
                <a:cubicBezTo>
                  <a:pt x="4308962" y="105153"/>
                  <a:pt x="4226745" y="82787"/>
                  <a:pt x="4205743" y="61784"/>
                </a:cubicBezTo>
                <a:cubicBezTo>
                  <a:pt x="4158172" y="14212"/>
                  <a:pt x="4183213" y="34406"/>
                  <a:pt x="4131603" y="0"/>
                </a:cubicBezTo>
                <a:lnTo>
                  <a:pt x="4205743" y="49427"/>
                </a:lnTo>
                <a:lnTo>
                  <a:pt x="4242814" y="74141"/>
                </a:lnTo>
                <a:cubicBezTo>
                  <a:pt x="4259290" y="98854"/>
                  <a:pt x="4313243" y="127279"/>
                  <a:pt x="4292241" y="148281"/>
                </a:cubicBezTo>
                <a:cubicBezTo>
                  <a:pt x="4275765" y="164757"/>
                  <a:pt x="4258157" y="180173"/>
                  <a:pt x="4242814" y="197708"/>
                </a:cubicBezTo>
                <a:cubicBezTo>
                  <a:pt x="4229252" y="213207"/>
                  <a:pt x="4217714" y="230376"/>
                  <a:pt x="4205743" y="247135"/>
                </a:cubicBezTo>
                <a:cubicBezTo>
                  <a:pt x="4197111" y="259220"/>
                  <a:pt x="4190695" y="272929"/>
                  <a:pt x="4181030" y="284205"/>
                </a:cubicBezTo>
                <a:cubicBezTo>
                  <a:pt x="4165867" y="301896"/>
                  <a:pt x="4146766" y="315941"/>
                  <a:pt x="4131603" y="333632"/>
                </a:cubicBezTo>
                <a:cubicBezTo>
                  <a:pt x="4113708" y="354509"/>
                  <a:pt x="4106133" y="372214"/>
                  <a:pt x="4094533" y="395416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768047" y="5197867"/>
            <a:ext cx="16594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 smtClean="0">
                <a:latin typeface="Courier" charset="0"/>
                <a:ea typeface="Courier" charset="0"/>
                <a:cs typeface="Courier" charset="0"/>
              </a:rPr>
              <a:t>makeBlue</a:t>
            </a:r>
            <a:endParaRPr lang="en-US" sz="24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595054" y="5123728"/>
            <a:ext cx="3353842" cy="1507524"/>
          </a:xfrm>
          <a:prstGeom prst="roundRect">
            <a:avLst>
              <a:gd name="adj" fmla="val 6933"/>
            </a:avLst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837859" y="5829834"/>
            <a:ext cx="12907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>
                <a:latin typeface="Courier" charset="0"/>
                <a:ea typeface="Courier" charset="0"/>
                <a:cs typeface="Courier" charset="0"/>
              </a:rPr>
              <a:t>object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7" name="Freeform 16"/>
          <p:cNvSpPr/>
          <p:nvPr/>
        </p:nvSpPr>
        <p:spPr>
          <a:xfrm>
            <a:off x="2113057" y="5774724"/>
            <a:ext cx="1565191" cy="687857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7"/>
          <p:cNvSpPr/>
          <p:nvPr/>
        </p:nvSpPr>
        <p:spPr>
          <a:xfrm>
            <a:off x="2814741" y="4317357"/>
            <a:ext cx="3609208" cy="2006857"/>
          </a:xfrm>
          <a:custGeom>
            <a:avLst/>
            <a:gdLst>
              <a:gd name="connsiteX0" fmla="*/ 32631 w 3609208"/>
              <a:gd name="connsiteY0" fmla="*/ 1851949 h 2006857"/>
              <a:gd name="connsiteX1" fmla="*/ 21056 w 3609208"/>
              <a:gd name="connsiteY1" fmla="*/ 2002420 h 2006857"/>
              <a:gd name="connsiteX2" fmla="*/ 67355 w 3609208"/>
              <a:gd name="connsiteY2" fmla="*/ 1990846 h 2006857"/>
              <a:gd name="connsiteX3" fmla="*/ 67355 w 3609208"/>
              <a:gd name="connsiteY3" fmla="*/ 1886673 h 2006857"/>
              <a:gd name="connsiteX4" fmla="*/ 21056 w 3609208"/>
              <a:gd name="connsiteY4" fmla="*/ 1898248 h 2006857"/>
              <a:gd name="connsiteX5" fmla="*/ 32631 w 3609208"/>
              <a:gd name="connsiteY5" fmla="*/ 1967696 h 2006857"/>
              <a:gd name="connsiteX6" fmla="*/ 102079 w 3609208"/>
              <a:gd name="connsiteY6" fmla="*/ 1944547 h 2006857"/>
              <a:gd name="connsiteX7" fmla="*/ 171527 w 3609208"/>
              <a:gd name="connsiteY7" fmla="*/ 1909823 h 2006857"/>
              <a:gd name="connsiteX8" fmla="*/ 252550 w 3609208"/>
              <a:gd name="connsiteY8" fmla="*/ 1875099 h 2006857"/>
              <a:gd name="connsiteX9" fmla="*/ 345148 w 3609208"/>
              <a:gd name="connsiteY9" fmla="*/ 1828800 h 2006857"/>
              <a:gd name="connsiteX10" fmla="*/ 379872 w 3609208"/>
              <a:gd name="connsiteY10" fmla="*/ 1817225 h 2006857"/>
              <a:gd name="connsiteX11" fmla="*/ 472469 w 3609208"/>
              <a:gd name="connsiteY11" fmla="*/ 1759352 h 2006857"/>
              <a:gd name="connsiteX12" fmla="*/ 507193 w 3609208"/>
              <a:gd name="connsiteY12" fmla="*/ 1736202 h 2006857"/>
              <a:gd name="connsiteX13" fmla="*/ 553492 w 3609208"/>
              <a:gd name="connsiteY13" fmla="*/ 1713053 h 2006857"/>
              <a:gd name="connsiteX14" fmla="*/ 588216 w 3609208"/>
              <a:gd name="connsiteY14" fmla="*/ 1689904 h 2006857"/>
              <a:gd name="connsiteX15" fmla="*/ 634515 w 3609208"/>
              <a:gd name="connsiteY15" fmla="*/ 1666754 h 2006857"/>
              <a:gd name="connsiteX16" fmla="*/ 727112 w 3609208"/>
              <a:gd name="connsiteY16" fmla="*/ 1597306 h 2006857"/>
              <a:gd name="connsiteX17" fmla="*/ 773411 w 3609208"/>
              <a:gd name="connsiteY17" fmla="*/ 1574157 h 2006857"/>
              <a:gd name="connsiteX18" fmla="*/ 808135 w 3609208"/>
              <a:gd name="connsiteY18" fmla="*/ 1551008 h 2006857"/>
              <a:gd name="connsiteX19" fmla="*/ 854434 w 3609208"/>
              <a:gd name="connsiteY19" fmla="*/ 1516284 h 2006857"/>
              <a:gd name="connsiteX20" fmla="*/ 889158 w 3609208"/>
              <a:gd name="connsiteY20" fmla="*/ 1504709 h 2006857"/>
              <a:gd name="connsiteX21" fmla="*/ 935456 w 3609208"/>
              <a:gd name="connsiteY21" fmla="*/ 1469985 h 2006857"/>
              <a:gd name="connsiteX22" fmla="*/ 1004905 w 3609208"/>
              <a:gd name="connsiteY22" fmla="*/ 1412111 h 2006857"/>
              <a:gd name="connsiteX23" fmla="*/ 1085927 w 3609208"/>
              <a:gd name="connsiteY23" fmla="*/ 1365813 h 2006857"/>
              <a:gd name="connsiteX24" fmla="*/ 1132226 w 3609208"/>
              <a:gd name="connsiteY24" fmla="*/ 1331089 h 2006857"/>
              <a:gd name="connsiteX25" fmla="*/ 1178525 w 3609208"/>
              <a:gd name="connsiteY25" fmla="*/ 1307939 h 2006857"/>
              <a:gd name="connsiteX26" fmla="*/ 1236398 w 3609208"/>
              <a:gd name="connsiteY26" fmla="*/ 1273215 h 2006857"/>
              <a:gd name="connsiteX27" fmla="*/ 1282697 w 3609208"/>
              <a:gd name="connsiteY27" fmla="*/ 1250066 h 2006857"/>
              <a:gd name="connsiteX28" fmla="*/ 1340570 w 3609208"/>
              <a:gd name="connsiteY28" fmla="*/ 1215342 h 2006857"/>
              <a:gd name="connsiteX29" fmla="*/ 1386869 w 3609208"/>
              <a:gd name="connsiteY29" fmla="*/ 1192192 h 2006857"/>
              <a:gd name="connsiteX30" fmla="*/ 1433168 w 3609208"/>
              <a:gd name="connsiteY30" fmla="*/ 1157468 h 2006857"/>
              <a:gd name="connsiteX31" fmla="*/ 1583639 w 3609208"/>
              <a:gd name="connsiteY31" fmla="*/ 1076446 h 2006857"/>
              <a:gd name="connsiteX32" fmla="*/ 1676236 w 3609208"/>
              <a:gd name="connsiteY32" fmla="*/ 1018572 h 2006857"/>
              <a:gd name="connsiteX33" fmla="*/ 1734110 w 3609208"/>
              <a:gd name="connsiteY33" fmla="*/ 983848 h 2006857"/>
              <a:gd name="connsiteX34" fmla="*/ 1780408 w 3609208"/>
              <a:gd name="connsiteY34" fmla="*/ 960699 h 2006857"/>
              <a:gd name="connsiteX35" fmla="*/ 1838282 w 3609208"/>
              <a:gd name="connsiteY35" fmla="*/ 925975 h 2006857"/>
              <a:gd name="connsiteX36" fmla="*/ 1919305 w 3609208"/>
              <a:gd name="connsiteY36" fmla="*/ 868101 h 2006857"/>
              <a:gd name="connsiteX37" fmla="*/ 1954029 w 3609208"/>
              <a:gd name="connsiteY37" fmla="*/ 856527 h 2006857"/>
              <a:gd name="connsiteX38" fmla="*/ 1977178 w 3609208"/>
              <a:gd name="connsiteY38" fmla="*/ 821802 h 2006857"/>
              <a:gd name="connsiteX39" fmla="*/ 2011902 w 3609208"/>
              <a:gd name="connsiteY39" fmla="*/ 798653 h 2006857"/>
              <a:gd name="connsiteX40" fmla="*/ 2104500 w 3609208"/>
              <a:gd name="connsiteY40" fmla="*/ 729205 h 2006857"/>
              <a:gd name="connsiteX41" fmla="*/ 2220246 w 3609208"/>
              <a:gd name="connsiteY41" fmla="*/ 648182 h 2006857"/>
              <a:gd name="connsiteX42" fmla="*/ 2254970 w 3609208"/>
              <a:gd name="connsiteY42" fmla="*/ 636608 h 2006857"/>
              <a:gd name="connsiteX43" fmla="*/ 2382292 w 3609208"/>
              <a:gd name="connsiteY43" fmla="*/ 567159 h 2006857"/>
              <a:gd name="connsiteX44" fmla="*/ 2417016 w 3609208"/>
              <a:gd name="connsiteY44" fmla="*/ 555585 h 2006857"/>
              <a:gd name="connsiteX45" fmla="*/ 2451740 w 3609208"/>
              <a:gd name="connsiteY45" fmla="*/ 532435 h 2006857"/>
              <a:gd name="connsiteX46" fmla="*/ 2521188 w 3609208"/>
              <a:gd name="connsiteY46" fmla="*/ 509286 h 2006857"/>
              <a:gd name="connsiteX47" fmla="*/ 2602211 w 3609208"/>
              <a:gd name="connsiteY47" fmla="*/ 451413 h 2006857"/>
              <a:gd name="connsiteX48" fmla="*/ 2648510 w 3609208"/>
              <a:gd name="connsiteY48" fmla="*/ 439838 h 2006857"/>
              <a:gd name="connsiteX49" fmla="*/ 2683234 w 3609208"/>
              <a:gd name="connsiteY49" fmla="*/ 428263 h 2006857"/>
              <a:gd name="connsiteX50" fmla="*/ 2845279 w 3609208"/>
              <a:gd name="connsiteY50" fmla="*/ 370390 h 2006857"/>
              <a:gd name="connsiteX51" fmla="*/ 2903153 w 3609208"/>
              <a:gd name="connsiteY51" fmla="*/ 324091 h 2006857"/>
              <a:gd name="connsiteX52" fmla="*/ 2949451 w 3609208"/>
              <a:gd name="connsiteY52" fmla="*/ 312516 h 2006857"/>
              <a:gd name="connsiteX53" fmla="*/ 3030474 w 3609208"/>
              <a:gd name="connsiteY53" fmla="*/ 277792 h 2006857"/>
              <a:gd name="connsiteX54" fmla="*/ 3123072 w 3609208"/>
              <a:gd name="connsiteY54" fmla="*/ 231494 h 2006857"/>
              <a:gd name="connsiteX55" fmla="*/ 3169370 w 3609208"/>
              <a:gd name="connsiteY55" fmla="*/ 208344 h 2006857"/>
              <a:gd name="connsiteX56" fmla="*/ 3238818 w 3609208"/>
              <a:gd name="connsiteY56" fmla="*/ 185195 h 2006857"/>
              <a:gd name="connsiteX57" fmla="*/ 3331416 w 3609208"/>
              <a:gd name="connsiteY57" fmla="*/ 162046 h 2006857"/>
              <a:gd name="connsiteX58" fmla="*/ 3377715 w 3609208"/>
              <a:gd name="connsiteY58" fmla="*/ 138896 h 2006857"/>
              <a:gd name="connsiteX59" fmla="*/ 3412439 w 3609208"/>
              <a:gd name="connsiteY59" fmla="*/ 127321 h 2006857"/>
              <a:gd name="connsiteX60" fmla="*/ 3447163 w 3609208"/>
              <a:gd name="connsiteY60" fmla="*/ 104172 h 2006857"/>
              <a:gd name="connsiteX61" fmla="*/ 3481887 w 3609208"/>
              <a:gd name="connsiteY61" fmla="*/ 92597 h 2006857"/>
              <a:gd name="connsiteX62" fmla="*/ 3609208 w 3609208"/>
              <a:gd name="connsiteY62" fmla="*/ 57873 h 2006857"/>
              <a:gd name="connsiteX63" fmla="*/ 3562910 w 3609208"/>
              <a:gd name="connsiteY63" fmla="*/ 46299 h 2006857"/>
              <a:gd name="connsiteX64" fmla="*/ 3493462 w 3609208"/>
              <a:gd name="connsiteY64" fmla="*/ 23149 h 2006857"/>
              <a:gd name="connsiteX65" fmla="*/ 3342991 w 3609208"/>
              <a:gd name="connsiteY65" fmla="*/ 0 h 2006857"/>
              <a:gd name="connsiteX66" fmla="*/ 3435588 w 3609208"/>
              <a:gd name="connsiteY66" fmla="*/ 46299 h 2006857"/>
              <a:gd name="connsiteX67" fmla="*/ 3470312 w 3609208"/>
              <a:gd name="connsiteY67" fmla="*/ 69448 h 2006857"/>
              <a:gd name="connsiteX68" fmla="*/ 3586059 w 3609208"/>
              <a:gd name="connsiteY68" fmla="*/ 104172 h 2006857"/>
              <a:gd name="connsiteX69" fmla="*/ 3574484 w 3609208"/>
              <a:gd name="connsiteY69" fmla="*/ 138896 h 2006857"/>
              <a:gd name="connsiteX70" fmla="*/ 3528186 w 3609208"/>
              <a:gd name="connsiteY70" fmla="*/ 208344 h 2006857"/>
              <a:gd name="connsiteX71" fmla="*/ 3505036 w 3609208"/>
              <a:gd name="connsiteY71" fmla="*/ 277792 h 2006857"/>
              <a:gd name="connsiteX72" fmla="*/ 3481887 w 3609208"/>
              <a:gd name="connsiteY72" fmla="*/ 312516 h 2006857"/>
              <a:gd name="connsiteX73" fmla="*/ 3447163 w 3609208"/>
              <a:gd name="connsiteY73" fmla="*/ 381965 h 2006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</a:cxnLst>
            <a:rect l="l" t="t" r="r" b="b"/>
            <a:pathLst>
              <a:path w="3609208" h="2006857">
                <a:moveTo>
                  <a:pt x="32631" y="1851949"/>
                </a:moveTo>
                <a:cubicBezTo>
                  <a:pt x="7542" y="1902128"/>
                  <a:pt x="-20132" y="1936518"/>
                  <a:pt x="21056" y="2002420"/>
                </a:cubicBezTo>
                <a:cubicBezTo>
                  <a:pt x="29487" y="2015910"/>
                  <a:pt x="51922" y="1994704"/>
                  <a:pt x="67355" y="1990846"/>
                </a:cubicBezTo>
                <a:cubicBezTo>
                  <a:pt x="77526" y="1960333"/>
                  <a:pt x="97912" y="1917229"/>
                  <a:pt x="67355" y="1886673"/>
                </a:cubicBezTo>
                <a:cubicBezTo>
                  <a:pt x="56106" y="1875424"/>
                  <a:pt x="36489" y="1894390"/>
                  <a:pt x="21056" y="1898248"/>
                </a:cubicBezTo>
                <a:cubicBezTo>
                  <a:pt x="24914" y="1921397"/>
                  <a:pt x="12255" y="1956052"/>
                  <a:pt x="32631" y="1967696"/>
                </a:cubicBezTo>
                <a:cubicBezTo>
                  <a:pt x="53817" y="1979803"/>
                  <a:pt x="102079" y="1944547"/>
                  <a:pt x="102079" y="1944547"/>
                </a:cubicBezTo>
                <a:cubicBezTo>
                  <a:pt x="168812" y="1900057"/>
                  <a:pt x="104435" y="1938576"/>
                  <a:pt x="171527" y="1909823"/>
                </a:cubicBezTo>
                <a:cubicBezTo>
                  <a:pt x="271647" y="1866915"/>
                  <a:pt x="171116" y="1902242"/>
                  <a:pt x="252550" y="1875099"/>
                </a:cubicBezTo>
                <a:cubicBezTo>
                  <a:pt x="300501" y="1843131"/>
                  <a:pt x="280423" y="1853072"/>
                  <a:pt x="345148" y="1828800"/>
                </a:cubicBezTo>
                <a:cubicBezTo>
                  <a:pt x="356572" y="1824516"/>
                  <a:pt x="369161" y="1823067"/>
                  <a:pt x="379872" y="1817225"/>
                </a:cubicBezTo>
                <a:cubicBezTo>
                  <a:pt x="411826" y="1799796"/>
                  <a:pt x="442184" y="1779543"/>
                  <a:pt x="472469" y="1759352"/>
                </a:cubicBezTo>
                <a:cubicBezTo>
                  <a:pt x="484044" y="1751635"/>
                  <a:pt x="495115" y="1743104"/>
                  <a:pt x="507193" y="1736202"/>
                </a:cubicBezTo>
                <a:cubicBezTo>
                  <a:pt x="522174" y="1727641"/>
                  <a:pt x="538511" y="1721614"/>
                  <a:pt x="553492" y="1713053"/>
                </a:cubicBezTo>
                <a:cubicBezTo>
                  <a:pt x="565570" y="1706151"/>
                  <a:pt x="576138" y="1696806"/>
                  <a:pt x="588216" y="1689904"/>
                </a:cubicBezTo>
                <a:cubicBezTo>
                  <a:pt x="603197" y="1681343"/>
                  <a:pt x="620158" y="1676325"/>
                  <a:pt x="634515" y="1666754"/>
                </a:cubicBezTo>
                <a:cubicBezTo>
                  <a:pt x="666617" y="1645352"/>
                  <a:pt x="692603" y="1614560"/>
                  <a:pt x="727112" y="1597306"/>
                </a:cubicBezTo>
                <a:cubicBezTo>
                  <a:pt x="742545" y="1589590"/>
                  <a:pt x="758430" y="1582718"/>
                  <a:pt x="773411" y="1574157"/>
                </a:cubicBezTo>
                <a:cubicBezTo>
                  <a:pt x="785489" y="1567255"/>
                  <a:pt x="796815" y="1559094"/>
                  <a:pt x="808135" y="1551008"/>
                </a:cubicBezTo>
                <a:cubicBezTo>
                  <a:pt x="823833" y="1539795"/>
                  <a:pt x="837685" y="1525855"/>
                  <a:pt x="854434" y="1516284"/>
                </a:cubicBezTo>
                <a:cubicBezTo>
                  <a:pt x="865027" y="1510231"/>
                  <a:pt x="877583" y="1508567"/>
                  <a:pt x="889158" y="1504709"/>
                </a:cubicBezTo>
                <a:cubicBezTo>
                  <a:pt x="904591" y="1493134"/>
                  <a:pt x="920636" y="1482335"/>
                  <a:pt x="935456" y="1469985"/>
                </a:cubicBezTo>
                <a:cubicBezTo>
                  <a:pt x="1014406" y="1404193"/>
                  <a:pt x="875350" y="1504649"/>
                  <a:pt x="1004905" y="1412111"/>
                </a:cubicBezTo>
                <a:cubicBezTo>
                  <a:pt x="1094111" y="1348393"/>
                  <a:pt x="977417" y="1433632"/>
                  <a:pt x="1085927" y="1365813"/>
                </a:cubicBezTo>
                <a:cubicBezTo>
                  <a:pt x="1102286" y="1355589"/>
                  <a:pt x="1115867" y="1341313"/>
                  <a:pt x="1132226" y="1331089"/>
                </a:cubicBezTo>
                <a:cubicBezTo>
                  <a:pt x="1146858" y="1321944"/>
                  <a:pt x="1163442" y="1316319"/>
                  <a:pt x="1178525" y="1307939"/>
                </a:cubicBezTo>
                <a:cubicBezTo>
                  <a:pt x="1198191" y="1297013"/>
                  <a:pt x="1216732" y="1284140"/>
                  <a:pt x="1236398" y="1273215"/>
                </a:cubicBezTo>
                <a:cubicBezTo>
                  <a:pt x="1251481" y="1264835"/>
                  <a:pt x="1267614" y="1258446"/>
                  <a:pt x="1282697" y="1250066"/>
                </a:cubicBezTo>
                <a:cubicBezTo>
                  <a:pt x="1302363" y="1239141"/>
                  <a:pt x="1320904" y="1226268"/>
                  <a:pt x="1340570" y="1215342"/>
                </a:cubicBezTo>
                <a:cubicBezTo>
                  <a:pt x="1355653" y="1206962"/>
                  <a:pt x="1372237" y="1201337"/>
                  <a:pt x="1386869" y="1192192"/>
                </a:cubicBezTo>
                <a:cubicBezTo>
                  <a:pt x="1403228" y="1181968"/>
                  <a:pt x="1416893" y="1167825"/>
                  <a:pt x="1433168" y="1157468"/>
                </a:cubicBezTo>
                <a:cubicBezTo>
                  <a:pt x="1487375" y="1122973"/>
                  <a:pt x="1527379" y="1104576"/>
                  <a:pt x="1583639" y="1076446"/>
                </a:cubicBezTo>
                <a:cubicBezTo>
                  <a:pt x="1628428" y="1031655"/>
                  <a:pt x="1589108" y="1066096"/>
                  <a:pt x="1676236" y="1018572"/>
                </a:cubicBezTo>
                <a:cubicBezTo>
                  <a:pt x="1695986" y="1007799"/>
                  <a:pt x="1714444" y="994774"/>
                  <a:pt x="1734110" y="983848"/>
                </a:cubicBezTo>
                <a:cubicBezTo>
                  <a:pt x="1749193" y="975469"/>
                  <a:pt x="1765325" y="969078"/>
                  <a:pt x="1780408" y="960699"/>
                </a:cubicBezTo>
                <a:cubicBezTo>
                  <a:pt x="1800074" y="949773"/>
                  <a:pt x="1819563" y="938454"/>
                  <a:pt x="1838282" y="925975"/>
                </a:cubicBezTo>
                <a:cubicBezTo>
                  <a:pt x="1854002" y="915495"/>
                  <a:pt x="1898606" y="878451"/>
                  <a:pt x="1919305" y="868101"/>
                </a:cubicBezTo>
                <a:cubicBezTo>
                  <a:pt x="1930218" y="862645"/>
                  <a:pt x="1942454" y="860385"/>
                  <a:pt x="1954029" y="856527"/>
                </a:cubicBezTo>
                <a:cubicBezTo>
                  <a:pt x="1961745" y="844952"/>
                  <a:pt x="1967341" y="831639"/>
                  <a:pt x="1977178" y="821802"/>
                </a:cubicBezTo>
                <a:cubicBezTo>
                  <a:pt x="1987014" y="811965"/>
                  <a:pt x="2000652" y="806835"/>
                  <a:pt x="2011902" y="798653"/>
                </a:cubicBezTo>
                <a:cubicBezTo>
                  <a:pt x="2043105" y="775960"/>
                  <a:pt x="2073634" y="752354"/>
                  <a:pt x="2104500" y="729205"/>
                </a:cubicBezTo>
                <a:cubicBezTo>
                  <a:pt x="2125630" y="713357"/>
                  <a:pt x="2203145" y="653882"/>
                  <a:pt x="2220246" y="648182"/>
                </a:cubicBezTo>
                <a:lnTo>
                  <a:pt x="2254970" y="636608"/>
                </a:lnTo>
                <a:cubicBezTo>
                  <a:pt x="2297236" y="608430"/>
                  <a:pt x="2329772" y="584665"/>
                  <a:pt x="2382292" y="567159"/>
                </a:cubicBezTo>
                <a:lnTo>
                  <a:pt x="2417016" y="555585"/>
                </a:lnTo>
                <a:cubicBezTo>
                  <a:pt x="2428591" y="547868"/>
                  <a:pt x="2439028" y="538085"/>
                  <a:pt x="2451740" y="532435"/>
                </a:cubicBezTo>
                <a:cubicBezTo>
                  <a:pt x="2474038" y="522525"/>
                  <a:pt x="2521188" y="509286"/>
                  <a:pt x="2521188" y="509286"/>
                </a:cubicBezTo>
                <a:cubicBezTo>
                  <a:pt x="2526459" y="505333"/>
                  <a:pt x="2589046" y="457055"/>
                  <a:pt x="2602211" y="451413"/>
                </a:cubicBezTo>
                <a:cubicBezTo>
                  <a:pt x="2616833" y="445147"/>
                  <a:pt x="2633214" y="444208"/>
                  <a:pt x="2648510" y="439838"/>
                </a:cubicBezTo>
                <a:cubicBezTo>
                  <a:pt x="2660241" y="436486"/>
                  <a:pt x="2671846" y="432643"/>
                  <a:pt x="2683234" y="428263"/>
                </a:cubicBezTo>
                <a:cubicBezTo>
                  <a:pt x="2828665" y="372328"/>
                  <a:pt x="2752958" y="393471"/>
                  <a:pt x="2845279" y="370390"/>
                </a:cubicBezTo>
                <a:cubicBezTo>
                  <a:pt x="2863948" y="351721"/>
                  <a:pt x="2877600" y="335043"/>
                  <a:pt x="2903153" y="324091"/>
                </a:cubicBezTo>
                <a:cubicBezTo>
                  <a:pt x="2917774" y="317825"/>
                  <a:pt x="2934018" y="316374"/>
                  <a:pt x="2949451" y="312516"/>
                </a:cubicBezTo>
                <a:cubicBezTo>
                  <a:pt x="3032268" y="257305"/>
                  <a:pt x="2930818" y="319315"/>
                  <a:pt x="3030474" y="277792"/>
                </a:cubicBezTo>
                <a:cubicBezTo>
                  <a:pt x="3062329" y="264519"/>
                  <a:pt x="3092206" y="246927"/>
                  <a:pt x="3123072" y="231494"/>
                </a:cubicBezTo>
                <a:cubicBezTo>
                  <a:pt x="3138505" y="223778"/>
                  <a:pt x="3153001" y="213800"/>
                  <a:pt x="3169370" y="208344"/>
                </a:cubicBezTo>
                <a:cubicBezTo>
                  <a:pt x="3192519" y="200628"/>
                  <a:pt x="3215145" y="191113"/>
                  <a:pt x="3238818" y="185195"/>
                </a:cubicBezTo>
                <a:lnTo>
                  <a:pt x="3331416" y="162046"/>
                </a:lnTo>
                <a:cubicBezTo>
                  <a:pt x="3346849" y="154329"/>
                  <a:pt x="3361855" y="145693"/>
                  <a:pt x="3377715" y="138896"/>
                </a:cubicBezTo>
                <a:cubicBezTo>
                  <a:pt x="3388929" y="134090"/>
                  <a:pt x="3401526" y="132777"/>
                  <a:pt x="3412439" y="127321"/>
                </a:cubicBezTo>
                <a:cubicBezTo>
                  <a:pt x="3424881" y="121100"/>
                  <a:pt x="3434721" y="110393"/>
                  <a:pt x="3447163" y="104172"/>
                </a:cubicBezTo>
                <a:cubicBezTo>
                  <a:pt x="3458076" y="98716"/>
                  <a:pt x="3470116" y="95807"/>
                  <a:pt x="3481887" y="92597"/>
                </a:cubicBezTo>
                <a:cubicBezTo>
                  <a:pt x="3625483" y="53434"/>
                  <a:pt x="3529283" y="84515"/>
                  <a:pt x="3609208" y="57873"/>
                </a:cubicBezTo>
                <a:cubicBezTo>
                  <a:pt x="3593775" y="54015"/>
                  <a:pt x="3578147" y="50870"/>
                  <a:pt x="3562910" y="46299"/>
                </a:cubicBezTo>
                <a:cubicBezTo>
                  <a:pt x="3539538" y="39287"/>
                  <a:pt x="3517390" y="27934"/>
                  <a:pt x="3493462" y="23149"/>
                </a:cubicBezTo>
                <a:cubicBezTo>
                  <a:pt x="3405086" y="5475"/>
                  <a:pt x="3455109" y="14015"/>
                  <a:pt x="3342991" y="0"/>
                </a:cubicBezTo>
                <a:cubicBezTo>
                  <a:pt x="3342991" y="0"/>
                  <a:pt x="3406875" y="27157"/>
                  <a:pt x="3435588" y="46299"/>
                </a:cubicBezTo>
                <a:cubicBezTo>
                  <a:pt x="3447163" y="54015"/>
                  <a:pt x="3457600" y="63798"/>
                  <a:pt x="3470312" y="69448"/>
                </a:cubicBezTo>
                <a:cubicBezTo>
                  <a:pt x="3506541" y="85550"/>
                  <a:pt x="3547582" y="94553"/>
                  <a:pt x="3586059" y="104172"/>
                </a:cubicBezTo>
                <a:cubicBezTo>
                  <a:pt x="3582201" y="115747"/>
                  <a:pt x="3580409" y="128231"/>
                  <a:pt x="3574484" y="138896"/>
                </a:cubicBezTo>
                <a:cubicBezTo>
                  <a:pt x="3560973" y="163217"/>
                  <a:pt x="3536984" y="181950"/>
                  <a:pt x="3528186" y="208344"/>
                </a:cubicBezTo>
                <a:cubicBezTo>
                  <a:pt x="3520469" y="231493"/>
                  <a:pt x="3518571" y="257489"/>
                  <a:pt x="3505036" y="277792"/>
                </a:cubicBezTo>
                <a:cubicBezTo>
                  <a:pt x="3497320" y="289367"/>
                  <a:pt x="3487537" y="299804"/>
                  <a:pt x="3481887" y="312516"/>
                </a:cubicBezTo>
                <a:cubicBezTo>
                  <a:pt x="3449394" y="385625"/>
                  <a:pt x="3484423" y="381965"/>
                  <a:pt x="3447163" y="381965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2456687" y="1796930"/>
            <a:ext cx="3307505" cy="298088"/>
          </a:xfrm>
          <a:prstGeom prst="roundRect">
            <a:avLst/>
          </a:pr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185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0231" y="192429"/>
            <a:ext cx="4584700" cy="2514600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383842" y="2746642"/>
            <a:ext cx="8254314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754543" y="3517609"/>
            <a:ext cx="737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r</a:t>
            </a:r>
            <a:r>
              <a:rPr lang="en-US" sz="2400" b="1" dirty="0" smtClean="0">
                <a:latin typeface="Courier" charset="0"/>
                <a:ea typeface="Courier" charset="0"/>
                <a:cs typeface="Courier" charset="0"/>
              </a:rPr>
              <a:t>un</a:t>
            </a:r>
            <a:endParaRPr lang="en-US" sz="24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581550" y="3443470"/>
            <a:ext cx="3353842" cy="1507524"/>
          </a:xfrm>
          <a:prstGeom prst="roundRect">
            <a:avLst>
              <a:gd name="adj" fmla="val 6933"/>
            </a:avLst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882229" y="4114852"/>
            <a:ext cx="12907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paddle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9" name="Freeform 8"/>
          <p:cNvSpPr/>
          <p:nvPr/>
        </p:nvSpPr>
        <p:spPr>
          <a:xfrm>
            <a:off x="2157427" y="4059742"/>
            <a:ext cx="1565191" cy="687857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685789" y="2837989"/>
            <a:ext cx="8098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heap</a:t>
            </a:r>
            <a:endParaRPr lang="en-US" sz="2400"/>
          </a:p>
        </p:txBody>
      </p:sp>
      <p:sp>
        <p:nvSpPr>
          <p:cNvPr id="11" name="TextBox 10"/>
          <p:cNvSpPr txBox="1"/>
          <p:nvPr/>
        </p:nvSpPr>
        <p:spPr>
          <a:xfrm>
            <a:off x="1673065" y="2829750"/>
            <a:ext cx="8171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stack</a:t>
            </a:r>
            <a:endParaRPr lang="en-US" sz="2400"/>
          </a:p>
        </p:txBody>
      </p:sp>
      <p:sp>
        <p:nvSpPr>
          <p:cNvPr id="12" name="Rectangle 11"/>
          <p:cNvSpPr/>
          <p:nvPr/>
        </p:nvSpPr>
        <p:spPr>
          <a:xfrm>
            <a:off x="6796999" y="3913026"/>
            <a:ext cx="1309816" cy="1309816"/>
          </a:xfrm>
          <a:prstGeom prst="rect">
            <a:avLst/>
          </a:prstGeom>
          <a:solidFill>
            <a:srgbClr val="0027FF"/>
          </a:solidFill>
          <a:ln>
            <a:solidFill>
              <a:srgbClr val="0027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>
            <a:off x="2736877" y="3815736"/>
            <a:ext cx="3872267" cy="643523"/>
          </a:xfrm>
          <a:custGeom>
            <a:avLst/>
            <a:gdLst>
              <a:gd name="connsiteX0" fmla="*/ 16803 w 4297026"/>
              <a:gd name="connsiteY0" fmla="*/ 518984 h 643523"/>
              <a:gd name="connsiteX1" fmla="*/ 29160 w 4297026"/>
              <a:gd name="connsiteY1" fmla="*/ 617838 h 643523"/>
              <a:gd name="connsiteX2" fmla="*/ 78587 w 4297026"/>
              <a:gd name="connsiteY2" fmla="*/ 630195 h 643523"/>
              <a:gd name="connsiteX3" fmla="*/ 115657 w 4297026"/>
              <a:gd name="connsiteY3" fmla="*/ 642551 h 643523"/>
              <a:gd name="connsiteX4" fmla="*/ 152727 w 4297026"/>
              <a:gd name="connsiteY4" fmla="*/ 630195 h 643523"/>
              <a:gd name="connsiteX5" fmla="*/ 152727 w 4297026"/>
              <a:gd name="connsiteY5" fmla="*/ 543697 h 643523"/>
              <a:gd name="connsiteX6" fmla="*/ 115657 w 4297026"/>
              <a:gd name="connsiteY6" fmla="*/ 531341 h 643523"/>
              <a:gd name="connsiteX7" fmla="*/ 29160 w 4297026"/>
              <a:gd name="connsiteY7" fmla="*/ 556054 h 643523"/>
              <a:gd name="connsiteX8" fmla="*/ 90943 w 4297026"/>
              <a:gd name="connsiteY8" fmla="*/ 630195 h 643523"/>
              <a:gd name="connsiteX9" fmla="*/ 436933 w 4297026"/>
              <a:gd name="connsiteY9" fmla="*/ 593124 h 643523"/>
              <a:gd name="connsiteX10" fmla="*/ 523430 w 4297026"/>
              <a:gd name="connsiteY10" fmla="*/ 568411 h 643523"/>
              <a:gd name="connsiteX11" fmla="*/ 758208 w 4297026"/>
              <a:gd name="connsiteY11" fmla="*/ 518984 h 643523"/>
              <a:gd name="connsiteX12" fmla="*/ 918846 w 4297026"/>
              <a:gd name="connsiteY12" fmla="*/ 481913 h 643523"/>
              <a:gd name="connsiteX13" fmla="*/ 1030057 w 4297026"/>
              <a:gd name="connsiteY13" fmla="*/ 457200 h 643523"/>
              <a:gd name="connsiteX14" fmla="*/ 1215408 w 4297026"/>
              <a:gd name="connsiteY14" fmla="*/ 407773 h 643523"/>
              <a:gd name="connsiteX15" fmla="*/ 1289549 w 4297026"/>
              <a:gd name="connsiteY15" fmla="*/ 383059 h 643523"/>
              <a:gd name="connsiteX16" fmla="*/ 1388403 w 4297026"/>
              <a:gd name="connsiteY16" fmla="*/ 333632 h 643523"/>
              <a:gd name="connsiteX17" fmla="*/ 1487257 w 4297026"/>
              <a:gd name="connsiteY17" fmla="*/ 321276 h 643523"/>
              <a:gd name="connsiteX18" fmla="*/ 1660251 w 4297026"/>
              <a:gd name="connsiteY18" fmla="*/ 296562 h 643523"/>
              <a:gd name="connsiteX19" fmla="*/ 1746749 w 4297026"/>
              <a:gd name="connsiteY19" fmla="*/ 284205 h 643523"/>
              <a:gd name="connsiteX20" fmla="*/ 1882673 w 4297026"/>
              <a:gd name="connsiteY20" fmla="*/ 247135 h 643523"/>
              <a:gd name="connsiteX21" fmla="*/ 1919743 w 4297026"/>
              <a:gd name="connsiteY21" fmla="*/ 234778 h 643523"/>
              <a:gd name="connsiteX22" fmla="*/ 1981527 w 4297026"/>
              <a:gd name="connsiteY22" fmla="*/ 210065 h 643523"/>
              <a:gd name="connsiteX23" fmla="*/ 2043311 w 4297026"/>
              <a:gd name="connsiteY23" fmla="*/ 197708 h 643523"/>
              <a:gd name="connsiteX24" fmla="*/ 2092738 w 4297026"/>
              <a:gd name="connsiteY24" fmla="*/ 172995 h 643523"/>
              <a:gd name="connsiteX25" fmla="*/ 2142165 w 4297026"/>
              <a:gd name="connsiteY25" fmla="*/ 160638 h 643523"/>
              <a:gd name="connsiteX26" fmla="*/ 2574651 w 4297026"/>
              <a:gd name="connsiteY26" fmla="*/ 135924 h 643523"/>
              <a:gd name="connsiteX27" fmla="*/ 2698219 w 4297026"/>
              <a:gd name="connsiteY27" fmla="*/ 123568 h 643523"/>
              <a:gd name="connsiteX28" fmla="*/ 2747646 w 4297026"/>
              <a:gd name="connsiteY28" fmla="*/ 111211 h 643523"/>
              <a:gd name="connsiteX29" fmla="*/ 2908284 w 4297026"/>
              <a:gd name="connsiteY29" fmla="*/ 86497 h 643523"/>
              <a:gd name="connsiteX30" fmla="*/ 2982424 w 4297026"/>
              <a:gd name="connsiteY30" fmla="*/ 61784 h 643523"/>
              <a:gd name="connsiteX31" fmla="*/ 3118349 w 4297026"/>
              <a:gd name="connsiteY31" fmla="*/ 74141 h 643523"/>
              <a:gd name="connsiteX32" fmla="*/ 3402554 w 4297026"/>
              <a:gd name="connsiteY32" fmla="*/ 98854 h 643523"/>
              <a:gd name="connsiteX33" fmla="*/ 3835041 w 4297026"/>
              <a:gd name="connsiteY33" fmla="*/ 111211 h 643523"/>
              <a:gd name="connsiteX34" fmla="*/ 4279884 w 4297026"/>
              <a:gd name="connsiteY34" fmla="*/ 111211 h 643523"/>
              <a:gd name="connsiteX35" fmla="*/ 4205743 w 4297026"/>
              <a:gd name="connsiteY35" fmla="*/ 61784 h 643523"/>
              <a:gd name="connsiteX36" fmla="*/ 4131603 w 4297026"/>
              <a:gd name="connsiteY36" fmla="*/ 0 h 643523"/>
              <a:gd name="connsiteX37" fmla="*/ 4205743 w 4297026"/>
              <a:gd name="connsiteY37" fmla="*/ 49427 h 643523"/>
              <a:gd name="connsiteX38" fmla="*/ 4242814 w 4297026"/>
              <a:gd name="connsiteY38" fmla="*/ 74141 h 643523"/>
              <a:gd name="connsiteX39" fmla="*/ 4292241 w 4297026"/>
              <a:gd name="connsiteY39" fmla="*/ 148281 h 643523"/>
              <a:gd name="connsiteX40" fmla="*/ 4242814 w 4297026"/>
              <a:gd name="connsiteY40" fmla="*/ 197708 h 643523"/>
              <a:gd name="connsiteX41" fmla="*/ 4205743 w 4297026"/>
              <a:gd name="connsiteY41" fmla="*/ 247135 h 643523"/>
              <a:gd name="connsiteX42" fmla="*/ 4181030 w 4297026"/>
              <a:gd name="connsiteY42" fmla="*/ 284205 h 643523"/>
              <a:gd name="connsiteX43" fmla="*/ 4131603 w 4297026"/>
              <a:gd name="connsiteY43" fmla="*/ 333632 h 643523"/>
              <a:gd name="connsiteX44" fmla="*/ 4094533 w 4297026"/>
              <a:gd name="connsiteY44" fmla="*/ 395416 h 643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4297026" h="643523">
                <a:moveTo>
                  <a:pt x="16803" y="518984"/>
                </a:moveTo>
                <a:cubicBezTo>
                  <a:pt x="20922" y="551935"/>
                  <a:pt x="13033" y="588809"/>
                  <a:pt x="29160" y="617838"/>
                </a:cubicBezTo>
                <a:cubicBezTo>
                  <a:pt x="37408" y="632684"/>
                  <a:pt x="62258" y="625530"/>
                  <a:pt x="78587" y="630195"/>
                </a:cubicBezTo>
                <a:cubicBezTo>
                  <a:pt x="91111" y="633773"/>
                  <a:pt x="103300" y="638432"/>
                  <a:pt x="115657" y="642551"/>
                </a:cubicBezTo>
                <a:cubicBezTo>
                  <a:pt x="128014" y="638432"/>
                  <a:pt x="143517" y="639405"/>
                  <a:pt x="152727" y="630195"/>
                </a:cubicBezTo>
                <a:cubicBezTo>
                  <a:pt x="171667" y="611255"/>
                  <a:pt x="166662" y="561115"/>
                  <a:pt x="152727" y="543697"/>
                </a:cubicBezTo>
                <a:cubicBezTo>
                  <a:pt x="144590" y="533526"/>
                  <a:pt x="128014" y="535460"/>
                  <a:pt x="115657" y="531341"/>
                </a:cubicBezTo>
                <a:cubicBezTo>
                  <a:pt x="86825" y="539579"/>
                  <a:pt x="45793" y="531104"/>
                  <a:pt x="29160" y="556054"/>
                </a:cubicBezTo>
                <a:cubicBezTo>
                  <a:pt x="-56439" y="684451"/>
                  <a:pt x="71778" y="634986"/>
                  <a:pt x="90943" y="630195"/>
                </a:cubicBezTo>
                <a:cubicBezTo>
                  <a:pt x="218138" y="545398"/>
                  <a:pt x="82801" y="626324"/>
                  <a:pt x="436933" y="593124"/>
                </a:cubicBezTo>
                <a:cubicBezTo>
                  <a:pt x="466788" y="590325"/>
                  <a:pt x="494339" y="575684"/>
                  <a:pt x="523430" y="568411"/>
                </a:cubicBezTo>
                <a:cubicBezTo>
                  <a:pt x="607326" y="547437"/>
                  <a:pt x="672974" y="536928"/>
                  <a:pt x="758208" y="518984"/>
                </a:cubicBezTo>
                <a:cubicBezTo>
                  <a:pt x="995474" y="469033"/>
                  <a:pt x="783619" y="513119"/>
                  <a:pt x="918846" y="481913"/>
                </a:cubicBezTo>
                <a:lnTo>
                  <a:pt x="1030057" y="457200"/>
                </a:lnTo>
                <a:cubicBezTo>
                  <a:pt x="1091022" y="442855"/>
                  <a:pt x="1155384" y="426242"/>
                  <a:pt x="1215408" y="407773"/>
                </a:cubicBezTo>
                <a:cubicBezTo>
                  <a:pt x="1240307" y="400112"/>
                  <a:pt x="1265833" y="393839"/>
                  <a:pt x="1289549" y="383059"/>
                </a:cubicBezTo>
                <a:cubicBezTo>
                  <a:pt x="1340089" y="360086"/>
                  <a:pt x="1340703" y="342304"/>
                  <a:pt x="1388403" y="333632"/>
                </a:cubicBezTo>
                <a:cubicBezTo>
                  <a:pt x="1421075" y="327692"/>
                  <a:pt x="1454354" y="325763"/>
                  <a:pt x="1487257" y="321276"/>
                </a:cubicBezTo>
                <a:lnTo>
                  <a:pt x="1660251" y="296562"/>
                </a:lnTo>
                <a:cubicBezTo>
                  <a:pt x="1689084" y="292443"/>
                  <a:pt x="1718493" y="291269"/>
                  <a:pt x="1746749" y="284205"/>
                </a:cubicBezTo>
                <a:cubicBezTo>
                  <a:pt x="1808635" y="268734"/>
                  <a:pt x="1809214" y="269173"/>
                  <a:pt x="1882673" y="247135"/>
                </a:cubicBezTo>
                <a:cubicBezTo>
                  <a:pt x="1895149" y="243392"/>
                  <a:pt x="1907547" y="239351"/>
                  <a:pt x="1919743" y="234778"/>
                </a:cubicBezTo>
                <a:cubicBezTo>
                  <a:pt x="1940512" y="226990"/>
                  <a:pt x="1960281" y="216439"/>
                  <a:pt x="1981527" y="210065"/>
                </a:cubicBezTo>
                <a:cubicBezTo>
                  <a:pt x="2001644" y="204030"/>
                  <a:pt x="2022716" y="201827"/>
                  <a:pt x="2043311" y="197708"/>
                </a:cubicBezTo>
                <a:cubicBezTo>
                  <a:pt x="2059787" y="189470"/>
                  <a:pt x="2075491" y="179463"/>
                  <a:pt x="2092738" y="172995"/>
                </a:cubicBezTo>
                <a:cubicBezTo>
                  <a:pt x="2108639" y="167032"/>
                  <a:pt x="2125232" y="161941"/>
                  <a:pt x="2142165" y="160638"/>
                </a:cubicBezTo>
                <a:cubicBezTo>
                  <a:pt x="2286137" y="149563"/>
                  <a:pt x="2430970" y="150291"/>
                  <a:pt x="2574651" y="135924"/>
                </a:cubicBezTo>
                <a:lnTo>
                  <a:pt x="2698219" y="123568"/>
                </a:lnTo>
                <a:cubicBezTo>
                  <a:pt x="2714695" y="119449"/>
                  <a:pt x="2730937" y="114249"/>
                  <a:pt x="2747646" y="111211"/>
                </a:cubicBezTo>
                <a:cubicBezTo>
                  <a:pt x="2776390" y="105985"/>
                  <a:pt x="2876432" y="94460"/>
                  <a:pt x="2908284" y="86497"/>
                </a:cubicBezTo>
                <a:cubicBezTo>
                  <a:pt x="2933556" y="80179"/>
                  <a:pt x="2982424" y="61784"/>
                  <a:pt x="2982424" y="61784"/>
                </a:cubicBezTo>
                <a:lnTo>
                  <a:pt x="3118349" y="74141"/>
                </a:lnTo>
                <a:cubicBezTo>
                  <a:pt x="3248522" y="87158"/>
                  <a:pt x="3252024" y="92710"/>
                  <a:pt x="3402554" y="98854"/>
                </a:cubicBezTo>
                <a:cubicBezTo>
                  <a:pt x="3546655" y="104736"/>
                  <a:pt x="3690879" y="107092"/>
                  <a:pt x="3835041" y="111211"/>
                </a:cubicBezTo>
                <a:cubicBezTo>
                  <a:pt x="3993711" y="137657"/>
                  <a:pt x="4068818" y="155183"/>
                  <a:pt x="4279884" y="111211"/>
                </a:cubicBezTo>
                <a:cubicBezTo>
                  <a:pt x="4308962" y="105153"/>
                  <a:pt x="4226745" y="82787"/>
                  <a:pt x="4205743" y="61784"/>
                </a:cubicBezTo>
                <a:cubicBezTo>
                  <a:pt x="4158172" y="14212"/>
                  <a:pt x="4183213" y="34406"/>
                  <a:pt x="4131603" y="0"/>
                </a:cubicBezTo>
                <a:lnTo>
                  <a:pt x="4205743" y="49427"/>
                </a:lnTo>
                <a:lnTo>
                  <a:pt x="4242814" y="74141"/>
                </a:lnTo>
                <a:cubicBezTo>
                  <a:pt x="4259290" y="98854"/>
                  <a:pt x="4313243" y="127279"/>
                  <a:pt x="4292241" y="148281"/>
                </a:cubicBezTo>
                <a:cubicBezTo>
                  <a:pt x="4275765" y="164757"/>
                  <a:pt x="4258157" y="180173"/>
                  <a:pt x="4242814" y="197708"/>
                </a:cubicBezTo>
                <a:cubicBezTo>
                  <a:pt x="4229252" y="213207"/>
                  <a:pt x="4217714" y="230376"/>
                  <a:pt x="4205743" y="247135"/>
                </a:cubicBezTo>
                <a:cubicBezTo>
                  <a:pt x="4197111" y="259220"/>
                  <a:pt x="4190695" y="272929"/>
                  <a:pt x="4181030" y="284205"/>
                </a:cubicBezTo>
                <a:cubicBezTo>
                  <a:pt x="4165867" y="301896"/>
                  <a:pt x="4146766" y="315941"/>
                  <a:pt x="4131603" y="333632"/>
                </a:cubicBezTo>
                <a:cubicBezTo>
                  <a:pt x="4113708" y="354509"/>
                  <a:pt x="4106133" y="372214"/>
                  <a:pt x="4094533" y="395416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768047" y="5197867"/>
            <a:ext cx="16594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 smtClean="0">
                <a:latin typeface="Courier" charset="0"/>
                <a:ea typeface="Courier" charset="0"/>
                <a:cs typeface="Courier" charset="0"/>
              </a:rPr>
              <a:t>makeBlue</a:t>
            </a:r>
            <a:endParaRPr lang="en-US" sz="24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595054" y="5123728"/>
            <a:ext cx="3353842" cy="1507524"/>
          </a:xfrm>
          <a:prstGeom prst="roundRect">
            <a:avLst>
              <a:gd name="adj" fmla="val 6933"/>
            </a:avLst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837859" y="5829834"/>
            <a:ext cx="12907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>
                <a:latin typeface="Courier" charset="0"/>
                <a:ea typeface="Courier" charset="0"/>
                <a:cs typeface="Courier" charset="0"/>
              </a:rPr>
              <a:t>object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7" name="Freeform 16"/>
          <p:cNvSpPr/>
          <p:nvPr/>
        </p:nvSpPr>
        <p:spPr>
          <a:xfrm>
            <a:off x="2113057" y="5774724"/>
            <a:ext cx="1565191" cy="687857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7"/>
          <p:cNvSpPr/>
          <p:nvPr/>
        </p:nvSpPr>
        <p:spPr>
          <a:xfrm>
            <a:off x="2814741" y="4317357"/>
            <a:ext cx="3609208" cy="2006857"/>
          </a:xfrm>
          <a:custGeom>
            <a:avLst/>
            <a:gdLst>
              <a:gd name="connsiteX0" fmla="*/ 32631 w 3609208"/>
              <a:gd name="connsiteY0" fmla="*/ 1851949 h 2006857"/>
              <a:gd name="connsiteX1" fmla="*/ 21056 w 3609208"/>
              <a:gd name="connsiteY1" fmla="*/ 2002420 h 2006857"/>
              <a:gd name="connsiteX2" fmla="*/ 67355 w 3609208"/>
              <a:gd name="connsiteY2" fmla="*/ 1990846 h 2006857"/>
              <a:gd name="connsiteX3" fmla="*/ 67355 w 3609208"/>
              <a:gd name="connsiteY3" fmla="*/ 1886673 h 2006857"/>
              <a:gd name="connsiteX4" fmla="*/ 21056 w 3609208"/>
              <a:gd name="connsiteY4" fmla="*/ 1898248 h 2006857"/>
              <a:gd name="connsiteX5" fmla="*/ 32631 w 3609208"/>
              <a:gd name="connsiteY5" fmla="*/ 1967696 h 2006857"/>
              <a:gd name="connsiteX6" fmla="*/ 102079 w 3609208"/>
              <a:gd name="connsiteY6" fmla="*/ 1944547 h 2006857"/>
              <a:gd name="connsiteX7" fmla="*/ 171527 w 3609208"/>
              <a:gd name="connsiteY7" fmla="*/ 1909823 h 2006857"/>
              <a:gd name="connsiteX8" fmla="*/ 252550 w 3609208"/>
              <a:gd name="connsiteY8" fmla="*/ 1875099 h 2006857"/>
              <a:gd name="connsiteX9" fmla="*/ 345148 w 3609208"/>
              <a:gd name="connsiteY9" fmla="*/ 1828800 h 2006857"/>
              <a:gd name="connsiteX10" fmla="*/ 379872 w 3609208"/>
              <a:gd name="connsiteY10" fmla="*/ 1817225 h 2006857"/>
              <a:gd name="connsiteX11" fmla="*/ 472469 w 3609208"/>
              <a:gd name="connsiteY11" fmla="*/ 1759352 h 2006857"/>
              <a:gd name="connsiteX12" fmla="*/ 507193 w 3609208"/>
              <a:gd name="connsiteY12" fmla="*/ 1736202 h 2006857"/>
              <a:gd name="connsiteX13" fmla="*/ 553492 w 3609208"/>
              <a:gd name="connsiteY13" fmla="*/ 1713053 h 2006857"/>
              <a:gd name="connsiteX14" fmla="*/ 588216 w 3609208"/>
              <a:gd name="connsiteY14" fmla="*/ 1689904 h 2006857"/>
              <a:gd name="connsiteX15" fmla="*/ 634515 w 3609208"/>
              <a:gd name="connsiteY15" fmla="*/ 1666754 h 2006857"/>
              <a:gd name="connsiteX16" fmla="*/ 727112 w 3609208"/>
              <a:gd name="connsiteY16" fmla="*/ 1597306 h 2006857"/>
              <a:gd name="connsiteX17" fmla="*/ 773411 w 3609208"/>
              <a:gd name="connsiteY17" fmla="*/ 1574157 h 2006857"/>
              <a:gd name="connsiteX18" fmla="*/ 808135 w 3609208"/>
              <a:gd name="connsiteY18" fmla="*/ 1551008 h 2006857"/>
              <a:gd name="connsiteX19" fmla="*/ 854434 w 3609208"/>
              <a:gd name="connsiteY19" fmla="*/ 1516284 h 2006857"/>
              <a:gd name="connsiteX20" fmla="*/ 889158 w 3609208"/>
              <a:gd name="connsiteY20" fmla="*/ 1504709 h 2006857"/>
              <a:gd name="connsiteX21" fmla="*/ 935456 w 3609208"/>
              <a:gd name="connsiteY21" fmla="*/ 1469985 h 2006857"/>
              <a:gd name="connsiteX22" fmla="*/ 1004905 w 3609208"/>
              <a:gd name="connsiteY22" fmla="*/ 1412111 h 2006857"/>
              <a:gd name="connsiteX23" fmla="*/ 1085927 w 3609208"/>
              <a:gd name="connsiteY23" fmla="*/ 1365813 h 2006857"/>
              <a:gd name="connsiteX24" fmla="*/ 1132226 w 3609208"/>
              <a:gd name="connsiteY24" fmla="*/ 1331089 h 2006857"/>
              <a:gd name="connsiteX25" fmla="*/ 1178525 w 3609208"/>
              <a:gd name="connsiteY25" fmla="*/ 1307939 h 2006857"/>
              <a:gd name="connsiteX26" fmla="*/ 1236398 w 3609208"/>
              <a:gd name="connsiteY26" fmla="*/ 1273215 h 2006857"/>
              <a:gd name="connsiteX27" fmla="*/ 1282697 w 3609208"/>
              <a:gd name="connsiteY27" fmla="*/ 1250066 h 2006857"/>
              <a:gd name="connsiteX28" fmla="*/ 1340570 w 3609208"/>
              <a:gd name="connsiteY28" fmla="*/ 1215342 h 2006857"/>
              <a:gd name="connsiteX29" fmla="*/ 1386869 w 3609208"/>
              <a:gd name="connsiteY29" fmla="*/ 1192192 h 2006857"/>
              <a:gd name="connsiteX30" fmla="*/ 1433168 w 3609208"/>
              <a:gd name="connsiteY30" fmla="*/ 1157468 h 2006857"/>
              <a:gd name="connsiteX31" fmla="*/ 1583639 w 3609208"/>
              <a:gd name="connsiteY31" fmla="*/ 1076446 h 2006857"/>
              <a:gd name="connsiteX32" fmla="*/ 1676236 w 3609208"/>
              <a:gd name="connsiteY32" fmla="*/ 1018572 h 2006857"/>
              <a:gd name="connsiteX33" fmla="*/ 1734110 w 3609208"/>
              <a:gd name="connsiteY33" fmla="*/ 983848 h 2006857"/>
              <a:gd name="connsiteX34" fmla="*/ 1780408 w 3609208"/>
              <a:gd name="connsiteY34" fmla="*/ 960699 h 2006857"/>
              <a:gd name="connsiteX35" fmla="*/ 1838282 w 3609208"/>
              <a:gd name="connsiteY35" fmla="*/ 925975 h 2006857"/>
              <a:gd name="connsiteX36" fmla="*/ 1919305 w 3609208"/>
              <a:gd name="connsiteY36" fmla="*/ 868101 h 2006857"/>
              <a:gd name="connsiteX37" fmla="*/ 1954029 w 3609208"/>
              <a:gd name="connsiteY37" fmla="*/ 856527 h 2006857"/>
              <a:gd name="connsiteX38" fmla="*/ 1977178 w 3609208"/>
              <a:gd name="connsiteY38" fmla="*/ 821802 h 2006857"/>
              <a:gd name="connsiteX39" fmla="*/ 2011902 w 3609208"/>
              <a:gd name="connsiteY39" fmla="*/ 798653 h 2006857"/>
              <a:gd name="connsiteX40" fmla="*/ 2104500 w 3609208"/>
              <a:gd name="connsiteY40" fmla="*/ 729205 h 2006857"/>
              <a:gd name="connsiteX41" fmla="*/ 2220246 w 3609208"/>
              <a:gd name="connsiteY41" fmla="*/ 648182 h 2006857"/>
              <a:gd name="connsiteX42" fmla="*/ 2254970 w 3609208"/>
              <a:gd name="connsiteY42" fmla="*/ 636608 h 2006857"/>
              <a:gd name="connsiteX43" fmla="*/ 2382292 w 3609208"/>
              <a:gd name="connsiteY43" fmla="*/ 567159 h 2006857"/>
              <a:gd name="connsiteX44" fmla="*/ 2417016 w 3609208"/>
              <a:gd name="connsiteY44" fmla="*/ 555585 h 2006857"/>
              <a:gd name="connsiteX45" fmla="*/ 2451740 w 3609208"/>
              <a:gd name="connsiteY45" fmla="*/ 532435 h 2006857"/>
              <a:gd name="connsiteX46" fmla="*/ 2521188 w 3609208"/>
              <a:gd name="connsiteY46" fmla="*/ 509286 h 2006857"/>
              <a:gd name="connsiteX47" fmla="*/ 2602211 w 3609208"/>
              <a:gd name="connsiteY47" fmla="*/ 451413 h 2006857"/>
              <a:gd name="connsiteX48" fmla="*/ 2648510 w 3609208"/>
              <a:gd name="connsiteY48" fmla="*/ 439838 h 2006857"/>
              <a:gd name="connsiteX49" fmla="*/ 2683234 w 3609208"/>
              <a:gd name="connsiteY49" fmla="*/ 428263 h 2006857"/>
              <a:gd name="connsiteX50" fmla="*/ 2845279 w 3609208"/>
              <a:gd name="connsiteY50" fmla="*/ 370390 h 2006857"/>
              <a:gd name="connsiteX51" fmla="*/ 2903153 w 3609208"/>
              <a:gd name="connsiteY51" fmla="*/ 324091 h 2006857"/>
              <a:gd name="connsiteX52" fmla="*/ 2949451 w 3609208"/>
              <a:gd name="connsiteY52" fmla="*/ 312516 h 2006857"/>
              <a:gd name="connsiteX53" fmla="*/ 3030474 w 3609208"/>
              <a:gd name="connsiteY53" fmla="*/ 277792 h 2006857"/>
              <a:gd name="connsiteX54" fmla="*/ 3123072 w 3609208"/>
              <a:gd name="connsiteY54" fmla="*/ 231494 h 2006857"/>
              <a:gd name="connsiteX55" fmla="*/ 3169370 w 3609208"/>
              <a:gd name="connsiteY55" fmla="*/ 208344 h 2006857"/>
              <a:gd name="connsiteX56" fmla="*/ 3238818 w 3609208"/>
              <a:gd name="connsiteY56" fmla="*/ 185195 h 2006857"/>
              <a:gd name="connsiteX57" fmla="*/ 3331416 w 3609208"/>
              <a:gd name="connsiteY57" fmla="*/ 162046 h 2006857"/>
              <a:gd name="connsiteX58" fmla="*/ 3377715 w 3609208"/>
              <a:gd name="connsiteY58" fmla="*/ 138896 h 2006857"/>
              <a:gd name="connsiteX59" fmla="*/ 3412439 w 3609208"/>
              <a:gd name="connsiteY59" fmla="*/ 127321 h 2006857"/>
              <a:gd name="connsiteX60" fmla="*/ 3447163 w 3609208"/>
              <a:gd name="connsiteY60" fmla="*/ 104172 h 2006857"/>
              <a:gd name="connsiteX61" fmla="*/ 3481887 w 3609208"/>
              <a:gd name="connsiteY61" fmla="*/ 92597 h 2006857"/>
              <a:gd name="connsiteX62" fmla="*/ 3609208 w 3609208"/>
              <a:gd name="connsiteY62" fmla="*/ 57873 h 2006857"/>
              <a:gd name="connsiteX63" fmla="*/ 3562910 w 3609208"/>
              <a:gd name="connsiteY63" fmla="*/ 46299 h 2006857"/>
              <a:gd name="connsiteX64" fmla="*/ 3493462 w 3609208"/>
              <a:gd name="connsiteY64" fmla="*/ 23149 h 2006857"/>
              <a:gd name="connsiteX65" fmla="*/ 3342991 w 3609208"/>
              <a:gd name="connsiteY65" fmla="*/ 0 h 2006857"/>
              <a:gd name="connsiteX66" fmla="*/ 3435588 w 3609208"/>
              <a:gd name="connsiteY66" fmla="*/ 46299 h 2006857"/>
              <a:gd name="connsiteX67" fmla="*/ 3470312 w 3609208"/>
              <a:gd name="connsiteY67" fmla="*/ 69448 h 2006857"/>
              <a:gd name="connsiteX68" fmla="*/ 3586059 w 3609208"/>
              <a:gd name="connsiteY68" fmla="*/ 104172 h 2006857"/>
              <a:gd name="connsiteX69" fmla="*/ 3574484 w 3609208"/>
              <a:gd name="connsiteY69" fmla="*/ 138896 h 2006857"/>
              <a:gd name="connsiteX70" fmla="*/ 3528186 w 3609208"/>
              <a:gd name="connsiteY70" fmla="*/ 208344 h 2006857"/>
              <a:gd name="connsiteX71" fmla="*/ 3505036 w 3609208"/>
              <a:gd name="connsiteY71" fmla="*/ 277792 h 2006857"/>
              <a:gd name="connsiteX72" fmla="*/ 3481887 w 3609208"/>
              <a:gd name="connsiteY72" fmla="*/ 312516 h 2006857"/>
              <a:gd name="connsiteX73" fmla="*/ 3447163 w 3609208"/>
              <a:gd name="connsiteY73" fmla="*/ 381965 h 2006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</a:cxnLst>
            <a:rect l="l" t="t" r="r" b="b"/>
            <a:pathLst>
              <a:path w="3609208" h="2006857">
                <a:moveTo>
                  <a:pt x="32631" y="1851949"/>
                </a:moveTo>
                <a:cubicBezTo>
                  <a:pt x="7542" y="1902128"/>
                  <a:pt x="-20132" y="1936518"/>
                  <a:pt x="21056" y="2002420"/>
                </a:cubicBezTo>
                <a:cubicBezTo>
                  <a:pt x="29487" y="2015910"/>
                  <a:pt x="51922" y="1994704"/>
                  <a:pt x="67355" y="1990846"/>
                </a:cubicBezTo>
                <a:cubicBezTo>
                  <a:pt x="77526" y="1960333"/>
                  <a:pt x="97912" y="1917229"/>
                  <a:pt x="67355" y="1886673"/>
                </a:cubicBezTo>
                <a:cubicBezTo>
                  <a:pt x="56106" y="1875424"/>
                  <a:pt x="36489" y="1894390"/>
                  <a:pt x="21056" y="1898248"/>
                </a:cubicBezTo>
                <a:cubicBezTo>
                  <a:pt x="24914" y="1921397"/>
                  <a:pt x="12255" y="1956052"/>
                  <a:pt x="32631" y="1967696"/>
                </a:cubicBezTo>
                <a:cubicBezTo>
                  <a:pt x="53817" y="1979803"/>
                  <a:pt x="102079" y="1944547"/>
                  <a:pt x="102079" y="1944547"/>
                </a:cubicBezTo>
                <a:cubicBezTo>
                  <a:pt x="168812" y="1900057"/>
                  <a:pt x="104435" y="1938576"/>
                  <a:pt x="171527" y="1909823"/>
                </a:cubicBezTo>
                <a:cubicBezTo>
                  <a:pt x="271647" y="1866915"/>
                  <a:pt x="171116" y="1902242"/>
                  <a:pt x="252550" y="1875099"/>
                </a:cubicBezTo>
                <a:cubicBezTo>
                  <a:pt x="300501" y="1843131"/>
                  <a:pt x="280423" y="1853072"/>
                  <a:pt x="345148" y="1828800"/>
                </a:cubicBezTo>
                <a:cubicBezTo>
                  <a:pt x="356572" y="1824516"/>
                  <a:pt x="369161" y="1823067"/>
                  <a:pt x="379872" y="1817225"/>
                </a:cubicBezTo>
                <a:cubicBezTo>
                  <a:pt x="411826" y="1799796"/>
                  <a:pt x="442184" y="1779543"/>
                  <a:pt x="472469" y="1759352"/>
                </a:cubicBezTo>
                <a:cubicBezTo>
                  <a:pt x="484044" y="1751635"/>
                  <a:pt x="495115" y="1743104"/>
                  <a:pt x="507193" y="1736202"/>
                </a:cubicBezTo>
                <a:cubicBezTo>
                  <a:pt x="522174" y="1727641"/>
                  <a:pt x="538511" y="1721614"/>
                  <a:pt x="553492" y="1713053"/>
                </a:cubicBezTo>
                <a:cubicBezTo>
                  <a:pt x="565570" y="1706151"/>
                  <a:pt x="576138" y="1696806"/>
                  <a:pt x="588216" y="1689904"/>
                </a:cubicBezTo>
                <a:cubicBezTo>
                  <a:pt x="603197" y="1681343"/>
                  <a:pt x="620158" y="1676325"/>
                  <a:pt x="634515" y="1666754"/>
                </a:cubicBezTo>
                <a:cubicBezTo>
                  <a:pt x="666617" y="1645352"/>
                  <a:pt x="692603" y="1614560"/>
                  <a:pt x="727112" y="1597306"/>
                </a:cubicBezTo>
                <a:cubicBezTo>
                  <a:pt x="742545" y="1589590"/>
                  <a:pt x="758430" y="1582718"/>
                  <a:pt x="773411" y="1574157"/>
                </a:cubicBezTo>
                <a:cubicBezTo>
                  <a:pt x="785489" y="1567255"/>
                  <a:pt x="796815" y="1559094"/>
                  <a:pt x="808135" y="1551008"/>
                </a:cubicBezTo>
                <a:cubicBezTo>
                  <a:pt x="823833" y="1539795"/>
                  <a:pt x="837685" y="1525855"/>
                  <a:pt x="854434" y="1516284"/>
                </a:cubicBezTo>
                <a:cubicBezTo>
                  <a:pt x="865027" y="1510231"/>
                  <a:pt x="877583" y="1508567"/>
                  <a:pt x="889158" y="1504709"/>
                </a:cubicBezTo>
                <a:cubicBezTo>
                  <a:pt x="904591" y="1493134"/>
                  <a:pt x="920636" y="1482335"/>
                  <a:pt x="935456" y="1469985"/>
                </a:cubicBezTo>
                <a:cubicBezTo>
                  <a:pt x="1014406" y="1404193"/>
                  <a:pt x="875350" y="1504649"/>
                  <a:pt x="1004905" y="1412111"/>
                </a:cubicBezTo>
                <a:cubicBezTo>
                  <a:pt x="1094111" y="1348393"/>
                  <a:pt x="977417" y="1433632"/>
                  <a:pt x="1085927" y="1365813"/>
                </a:cubicBezTo>
                <a:cubicBezTo>
                  <a:pt x="1102286" y="1355589"/>
                  <a:pt x="1115867" y="1341313"/>
                  <a:pt x="1132226" y="1331089"/>
                </a:cubicBezTo>
                <a:cubicBezTo>
                  <a:pt x="1146858" y="1321944"/>
                  <a:pt x="1163442" y="1316319"/>
                  <a:pt x="1178525" y="1307939"/>
                </a:cubicBezTo>
                <a:cubicBezTo>
                  <a:pt x="1198191" y="1297013"/>
                  <a:pt x="1216732" y="1284140"/>
                  <a:pt x="1236398" y="1273215"/>
                </a:cubicBezTo>
                <a:cubicBezTo>
                  <a:pt x="1251481" y="1264835"/>
                  <a:pt x="1267614" y="1258446"/>
                  <a:pt x="1282697" y="1250066"/>
                </a:cubicBezTo>
                <a:cubicBezTo>
                  <a:pt x="1302363" y="1239141"/>
                  <a:pt x="1320904" y="1226268"/>
                  <a:pt x="1340570" y="1215342"/>
                </a:cubicBezTo>
                <a:cubicBezTo>
                  <a:pt x="1355653" y="1206962"/>
                  <a:pt x="1372237" y="1201337"/>
                  <a:pt x="1386869" y="1192192"/>
                </a:cubicBezTo>
                <a:cubicBezTo>
                  <a:pt x="1403228" y="1181968"/>
                  <a:pt x="1416893" y="1167825"/>
                  <a:pt x="1433168" y="1157468"/>
                </a:cubicBezTo>
                <a:cubicBezTo>
                  <a:pt x="1487375" y="1122973"/>
                  <a:pt x="1527379" y="1104576"/>
                  <a:pt x="1583639" y="1076446"/>
                </a:cubicBezTo>
                <a:cubicBezTo>
                  <a:pt x="1628428" y="1031655"/>
                  <a:pt x="1589108" y="1066096"/>
                  <a:pt x="1676236" y="1018572"/>
                </a:cubicBezTo>
                <a:cubicBezTo>
                  <a:pt x="1695986" y="1007799"/>
                  <a:pt x="1714444" y="994774"/>
                  <a:pt x="1734110" y="983848"/>
                </a:cubicBezTo>
                <a:cubicBezTo>
                  <a:pt x="1749193" y="975469"/>
                  <a:pt x="1765325" y="969078"/>
                  <a:pt x="1780408" y="960699"/>
                </a:cubicBezTo>
                <a:cubicBezTo>
                  <a:pt x="1800074" y="949773"/>
                  <a:pt x="1819563" y="938454"/>
                  <a:pt x="1838282" y="925975"/>
                </a:cubicBezTo>
                <a:cubicBezTo>
                  <a:pt x="1854002" y="915495"/>
                  <a:pt x="1898606" y="878451"/>
                  <a:pt x="1919305" y="868101"/>
                </a:cubicBezTo>
                <a:cubicBezTo>
                  <a:pt x="1930218" y="862645"/>
                  <a:pt x="1942454" y="860385"/>
                  <a:pt x="1954029" y="856527"/>
                </a:cubicBezTo>
                <a:cubicBezTo>
                  <a:pt x="1961745" y="844952"/>
                  <a:pt x="1967341" y="831639"/>
                  <a:pt x="1977178" y="821802"/>
                </a:cubicBezTo>
                <a:cubicBezTo>
                  <a:pt x="1987014" y="811965"/>
                  <a:pt x="2000652" y="806835"/>
                  <a:pt x="2011902" y="798653"/>
                </a:cubicBezTo>
                <a:cubicBezTo>
                  <a:pt x="2043105" y="775960"/>
                  <a:pt x="2073634" y="752354"/>
                  <a:pt x="2104500" y="729205"/>
                </a:cubicBezTo>
                <a:cubicBezTo>
                  <a:pt x="2125630" y="713357"/>
                  <a:pt x="2203145" y="653882"/>
                  <a:pt x="2220246" y="648182"/>
                </a:cubicBezTo>
                <a:lnTo>
                  <a:pt x="2254970" y="636608"/>
                </a:lnTo>
                <a:cubicBezTo>
                  <a:pt x="2297236" y="608430"/>
                  <a:pt x="2329772" y="584665"/>
                  <a:pt x="2382292" y="567159"/>
                </a:cubicBezTo>
                <a:lnTo>
                  <a:pt x="2417016" y="555585"/>
                </a:lnTo>
                <a:cubicBezTo>
                  <a:pt x="2428591" y="547868"/>
                  <a:pt x="2439028" y="538085"/>
                  <a:pt x="2451740" y="532435"/>
                </a:cubicBezTo>
                <a:cubicBezTo>
                  <a:pt x="2474038" y="522525"/>
                  <a:pt x="2521188" y="509286"/>
                  <a:pt x="2521188" y="509286"/>
                </a:cubicBezTo>
                <a:cubicBezTo>
                  <a:pt x="2526459" y="505333"/>
                  <a:pt x="2589046" y="457055"/>
                  <a:pt x="2602211" y="451413"/>
                </a:cubicBezTo>
                <a:cubicBezTo>
                  <a:pt x="2616833" y="445147"/>
                  <a:pt x="2633214" y="444208"/>
                  <a:pt x="2648510" y="439838"/>
                </a:cubicBezTo>
                <a:cubicBezTo>
                  <a:pt x="2660241" y="436486"/>
                  <a:pt x="2671846" y="432643"/>
                  <a:pt x="2683234" y="428263"/>
                </a:cubicBezTo>
                <a:cubicBezTo>
                  <a:pt x="2828665" y="372328"/>
                  <a:pt x="2752958" y="393471"/>
                  <a:pt x="2845279" y="370390"/>
                </a:cubicBezTo>
                <a:cubicBezTo>
                  <a:pt x="2863948" y="351721"/>
                  <a:pt x="2877600" y="335043"/>
                  <a:pt x="2903153" y="324091"/>
                </a:cubicBezTo>
                <a:cubicBezTo>
                  <a:pt x="2917774" y="317825"/>
                  <a:pt x="2934018" y="316374"/>
                  <a:pt x="2949451" y="312516"/>
                </a:cubicBezTo>
                <a:cubicBezTo>
                  <a:pt x="3032268" y="257305"/>
                  <a:pt x="2930818" y="319315"/>
                  <a:pt x="3030474" y="277792"/>
                </a:cubicBezTo>
                <a:cubicBezTo>
                  <a:pt x="3062329" y="264519"/>
                  <a:pt x="3092206" y="246927"/>
                  <a:pt x="3123072" y="231494"/>
                </a:cubicBezTo>
                <a:cubicBezTo>
                  <a:pt x="3138505" y="223778"/>
                  <a:pt x="3153001" y="213800"/>
                  <a:pt x="3169370" y="208344"/>
                </a:cubicBezTo>
                <a:cubicBezTo>
                  <a:pt x="3192519" y="200628"/>
                  <a:pt x="3215145" y="191113"/>
                  <a:pt x="3238818" y="185195"/>
                </a:cubicBezTo>
                <a:lnTo>
                  <a:pt x="3331416" y="162046"/>
                </a:lnTo>
                <a:cubicBezTo>
                  <a:pt x="3346849" y="154329"/>
                  <a:pt x="3361855" y="145693"/>
                  <a:pt x="3377715" y="138896"/>
                </a:cubicBezTo>
                <a:cubicBezTo>
                  <a:pt x="3388929" y="134090"/>
                  <a:pt x="3401526" y="132777"/>
                  <a:pt x="3412439" y="127321"/>
                </a:cubicBezTo>
                <a:cubicBezTo>
                  <a:pt x="3424881" y="121100"/>
                  <a:pt x="3434721" y="110393"/>
                  <a:pt x="3447163" y="104172"/>
                </a:cubicBezTo>
                <a:cubicBezTo>
                  <a:pt x="3458076" y="98716"/>
                  <a:pt x="3470116" y="95807"/>
                  <a:pt x="3481887" y="92597"/>
                </a:cubicBezTo>
                <a:cubicBezTo>
                  <a:pt x="3625483" y="53434"/>
                  <a:pt x="3529283" y="84515"/>
                  <a:pt x="3609208" y="57873"/>
                </a:cubicBezTo>
                <a:cubicBezTo>
                  <a:pt x="3593775" y="54015"/>
                  <a:pt x="3578147" y="50870"/>
                  <a:pt x="3562910" y="46299"/>
                </a:cubicBezTo>
                <a:cubicBezTo>
                  <a:pt x="3539538" y="39287"/>
                  <a:pt x="3517390" y="27934"/>
                  <a:pt x="3493462" y="23149"/>
                </a:cubicBezTo>
                <a:cubicBezTo>
                  <a:pt x="3405086" y="5475"/>
                  <a:pt x="3455109" y="14015"/>
                  <a:pt x="3342991" y="0"/>
                </a:cubicBezTo>
                <a:cubicBezTo>
                  <a:pt x="3342991" y="0"/>
                  <a:pt x="3406875" y="27157"/>
                  <a:pt x="3435588" y="46299"/>
                </a:cubicBezTo>
                <a:cubicBezTo>
                  <a:pt x="3447163" y="54015"/>
                  <a:pt x="3457600" y="63798"/>
                  <a:pt x="3470312" y="69448"/>
                </a:cubicBezTo>
                <a:cubicBezTo>
                  <a:pt x="3506541" y="85550"/>
                  <a:pt x="3547582" y="94553"/>
                  <a:pt x="3586059" y="104172"/>
                </a:cubicBezTo>
                <a:cubicBezTo>
                  <a:pt x="3582201" y="115747"/>
                  <a:pt x="3580409" y="128231"/>
                  <a:pt x="3574484" y="138896"/>
                </a:cubicBezTo>
                <a:cubicBezTo>
                  <a:pt x="3560973" y="163217"/>
                  <a:pt x="3536984" y="181950"/>
                  <a:pt x="3528186" y="208344"/>
                </a:cubicBezTo>
                <a:cubicBezTo>
                  <a:pt x="3520469" y="231493"/>
                  <a:pt x="3518571" y="257489"/>
                  <a:pt x="3505036" y="277792"/>
                </a:cubicBezTo>
                <a:cubicBezTo>
                  <a:pt x="3497320" y="289367"/>
                  <a:pt x="3487537" y="299804"/>
                  <a:pt x="3481887" y="312516"/>
                </a:cubicBezTo>
                <a:cubicBezTo>
                  <a:pt x="3449394" y="385625"/>
                  <a:pt x="3484423" y="381965"/>
                  <a:pt x="3447163" y="381965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2479836" y="2063148"/>
            <a:ext cx="2809793" cy="298088"/>
          </a:xfrm>
          <a:prstGeom prst="roundRect">
            <a:avLst/>
          </a:pr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69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0231" y="192429"/>
            <a:ext cx="4584700" cy="2514600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383842" y="2746642"/>
            <a:ext cx="8254314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754543" y="3517609"/>
            <a:ext cx="737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r</a:t>
            </a:r>
            <a:r>
              <a:rPr lang="en-US" sz="2400" b="1" dirty="0" smtClean="0">
                <a:latin typeface="Courier" charset="0"/>
                <a:ea typeface="Courier" charset="0"/>
                <a:cs typeface="Courier" charset="0"/>
              </a:rPr>
              <a:t>un</a:t>
            </a:r>
            <a:endParaRPr lang="en-US" sz="24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581550" y="3443470"/>
            <a:ext cx="3353842" cy="1507524"/>
          </a:xfrm>
          <a:prstGeom prst="roundRect">
            <a:avLst>
              <a:gd name="adj" fmla="val 6933"/>
            </a:avLst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882229" y="4114852"/>
            <a:ext cx="12907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paddle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9" name="Freeform 8"/>
          <p:cNvSpPr/>
          <p:nvPr/>
        </p:nvSpPr>
        <p:spPr>
          <a:xfrm>
            <a:off x="2157427" y="4059742"/>
            <a:ext cx="1565191" cy="687857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685789" y="2837989"/>
            <a:ext cx="8098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heap</a:t>
            </a:r>
            <a:endParaRPr lang="en-US" sz="2400"/>
          </a:p>
        </p:txBody>
      </p:sp>
      <p:sp>
        <p:nvSpPr>
          <p:cNvPr id="11" name="TextBox 10"/>
          <p:cNvSpPr txBox="1"/>
          <p:nvPr/>
        </p:nvSpPr>
        <p:spPr>
          <a:xfrm>
            <a:off x="1673065" y="2829750"/>
            <a:ext cx="8171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stack</a:t>
            </a:r>
            <a:endParaRPr lang="en-US" sz="2400"/>
          </a:p>
        </p:txBody>
      </p:sp>
      <p:sp>
        <p:nvSpPr>
          <p:cNvPr id="12" name="Rectangle 11"/>
          <p:cNvSpPr/>
          <p:nvPr/>
        </p:nvSpPr>
        <p:spPr>
          <a:xfrm>
            <a:off x="6796999" y="3913026"/>
            <a:ext cx="1309816" cy="1309816"/>
          </a:xfrm>
          <a:prstGeom prst="rect">
            <a:avLst/>
          </a:prstGeom>
          <a:solidFill>
            <a:srgbClr val="0027FF"/>
          </a:solidFill>
          <a:ln>
            <a:solidFill>
              <a:srgbClr val="0027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>
            <a:off x="2736877" y="3815736"/>
            <a:ext cx="3872267" cy="643523"/>
          </a:xfrm>
          <a:custGeom>
            <a:avLst/>
            <a:gdLst>
              <a:gd name="connsiteX0" fmla="*/ 16803 w 4297026"/>
              <a:gd name="connsiteY0" fmla="*/ 518984 h 643523"/>
              <a:gd name="connsiteX1" fmla="*/ 29160 w 4297026"/>
              <a:gd name="connsiteY1" fmla="*/ 617838 h 643523"/>
              <a:gd name="connsiteX2" fmla="*/ 78587 w 4297026"/>
              <a:gd name="connsiteY2" fmla="*/ 630195 h 643523"/>
              <a:gd name="connsiteX3" fmla="*/ 115657 w 4297026"/>
              <a:gd name="connsiteY3" fmla="*/ 642551 h 643523"/>
              <a:gd name="connsiteX4" fmla="*/ 152727 w 4297026"/>
              <a:gd name="connsiteY4" fmla="*/ 630195 h 643523"/>
              <a:gd name="connsiteX5" fmla="*/ 152727 w 4297026"/>
              <a:gd name="connsiteY5" fmla="*/ 543697 h 643523"/>
              <a:gd name="connsiteX6" fmla="*/ 115657 w 4297026"/>
              <a:gd name="connsiteY6" fmla="*/ 531341 h 643523"/>
              <a:gd name="connsiteX7" fmla="*/ 29160 w 4297026"/>
              <a:gd name="connsiteY7" fmla="*/ 556054 h 643523"/>
              <a:gd name="connsiteX8" fmla="*/ 90943 w 4297026"/>
              <a:gd name="connsiteY8" fmla="*/ 630195 h 643523"/>
              <a:gd name="connsiteX9" fmla="*/ 436933 w 4297026"/>
              <a:gd name="connsiteY9" fmla="*/ 593124 h 643523"/>
              <a:gd name="connsiteX10" fmla="*/ 523430 w 4297026"/>
              <a:gd name="connsiteY10" fmla="*/ 568411 h 643523"/>
              <a:gd name="connsiteX11" fmla="*/ 758208 w 4297026"/>
              <a:gd name="connsiteY11" fmla="*/ 518984 h 643523"/>
              <a:gd name="connsiteX12" fmla="*/ 918846 w 4297026"/>
              <a:gd name="connsiteY12" fmla="*/ 481913 h 643523"/>
              <a:gd name="connsiteX13" fmla="*/ 1030057 w 4297026"/>
              <a:gd name="connsiteY13" fmla="*/ 457200 h 643523"/>
              <a:gd name="connsiteX14" fmla="*/ 1215408 w 4297026"/>
              <a:gd name="connsiteY14" fmla="*/ 407773 h 643523"/>
              <a:gd name="connsiteX15" fmla="*/ 1289549 w 4297026"/>
              <a:gd name="connsiteY15" fmla="*/ 383059 h 643523"/>
              <a:gd name="connsiteX16" fmla="*/ 1388403 w 4297026"/>
              <a:gd name="connsiteY16" fmla="*/ 333632 h 643523"/>
              <a:gd name="connsiteX17" fmla="*/ 1487257 w 4297026"/>
              <a:gd name="connsiteY17" fmla="*/ 321276 h 643523"/>
              <a:gd name="connsiteX18" fmla="*/ 1660251 w 4297026"/>
              <a:gd name="connsiteY18" fmla="*/ 296562 h 643523"/>
              <a:gd name="connsiteX19" fmla="*/ 1746749 w 4297026"/>
              <a:gd name="connsiteY19" fmla="*/ 284205 h 643523"/>
              <a:gd name="connsiteX20" fmla="*/ 1882673 w 4297026"/>
              <a:gd name="connsiteY20" fmla="*/ 247135 h 643523"/>
              <a:gd name="connsiteX21" fmla="*/ 1919743 w 4297026"/>
              <a:gd name="connsiteY21" fmla="*/ 234778 h 643523"/>
              <a:gd name="connsiteX22" fmla="*/ 1981527 w 4297026"/>
              <a:gd name="connsiteY22" fmla="*/ 210065 h 643523"/>
              <a:gd name="connsiteX23" fmla="*/ 2043311 w 4297026"/>
              <a:gd name="connsiteY23" fmla="*/ 197708 h 643523"/>
              <a:gd name="connsiteX24" fmla="*/ 2092738 w 4297026"/>
              <a:gd name="connsiteY24" fmla="*/ 172995 h 643523"/>
              <a:gd name="connsiteX25" fmla="*/ 2142165 w 4297026"/>
              <a:gd name="connsiteY25" fmla="*/ 160638 h 643523"/>
              <a:gd name="connsiteX26" fmla="*/ 2574651 w 4297026"/>
              <a:gd name="connsiteY26" fmla="*/ 135924 h 643523"/>
              <a:gd name="connsiteX27" fmla="*/ 2698219 w 4297026"/>
              <a:gd name="connsiteY27" fmla="*/ 123568 h 643523"/>
              <a:gd name="connsiteX28" fmla="*/ 2747646 w 4297026"/>
              <a:gd name="connsiteY28" fmla="*/ 111211 h 643523"/>
              <a:gd name="connsiteX29" fmla="*/ 2908284 w 4297026"/>
              <a:gd name="connsiteY29" fmla="*/ 86497 h 643523"/>
              <a:gd name="connsiteX30" fmla="*/ 2982424 w 4297026"/>
              <a:gd name="connsiteY30" fmla="*/ 61784 h 643523"/>
              <a:gd name="connsiteX31" fmla="*/ 3118349 w 4297026"/>
              <a:gd name="connsiteY31" fmla="*/ 74141 h 643523"/>
              <a:gd name="connsiteX32" fmla="*/ 3402554 w 4297026"/>
              <a:gd name="connsiteY32" fmla="*/ 98854 h 643523"/>
              <a:gd name="connsiteX33" fmla="*/ 3835041 w 4297026"/>
              <a:gd name="connsiteY33" fmla="*/ 111211 h 643523"/>
              <a:gd name="connsiteX34" fmla="*/ 4279884 w 4297026"/>
              <a:gd name="connsiteY34" fmla="*/ 111211 h 643523"/>
              <a:gd name="connsiteX35" fmla="*/ 4205743 w 4297026"/>
              <a:gd name="connsiteY35" fmla="*/ 61784 h 643523"/>
              <a:gd name="connsiteX36" fmla="*/ 4131603 w 4297026"/>
              <a:gd name="connsiteY36" fmla="*/ 0 h 643523"/>
              <a:gd name="connsiteX37" fmla="*/ 4205743 w 4297026"/>
              <a:gd name="connsiteY37" fmla="*/ 49427 h 643523"/>
              <a:gd name="connsiteX38" fmla="*/ 4242814 w 4297026"/>
              <a:gd name="connsiteY38" fmla="*/ 74141 h 643523"/>
              <a:gd name="connsiteX39" fmla="*/ 4292241 w 4297026"/>
              <a:gd name="connsiteY39" fmla="*/ 148281 h 643523"/>
              <a:gd name="connsiteX40" fmla="*/ 4242814 w 4297026"/>
              <a:gd name="connsiteY40" fmla="*/ 197708 h 643523"/>
              <a:gd name="connsiteX41" fmla="*/ 4205743 w 4297026"/>
              <a:gd name="connsiteY41" fmla="*/ 247135 h 643523"/>
              <a:gd name="connsiteX42" fmla="*/ 4181030 w 4297026"/>
              <a:gd name="connsiteY42" fmla="*/ 284205 h 643523"/>
              <a:gd name="connsiteX43" fmla="*/ 4131603 w 4297026"/>
              <a:gd name="connsiteY43" fmla="*/ 333632 h 643523"/>
              <a:gd name="connsiteX44" fmla="*/ 4094533 w 4297026"/>
              <a:gd name="connsiteY44" fmla="*/ 395416 h 643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4297026" h="643523">
                <a:moveTo>
                  <a:pt x="16803" y="518984"/>
                </a:moveTo>
                <a:cubicBezTo>
                  <a:pt x="20922" y="551935"/>
                  <a:pt x="13033" y="588809"/>
                  <a:pt x="29160" y="617838"/>
                </a:cubicBezTo>
                <a:cubicBezTo>
                  <a:pt x="37408" y="632684"/>
                  <a:pt x="62258" y="625530"/>
                  <a:pt x="78587" y="630195"/>
                </a:cubicBezTo>
                <a:cubicBezTo>
                  <a:pt x="91111" y="633773"/>
                  <a:pt x="103300" y="638432"/>
                  <a:pt x="115657" y="642551"/>
                </a:cubicBezTo>
                <a:cubicBezTo>
                  <a:pt x="128014" y="638432"/>
                  <a:pt x="143517" y="639405"/>
                  <a:pt x="152727" y="630195"/>
                </a:cubicBezTo>
                <a:cubicBezTo>
                  <a:pt x="171667" y="611255"/>
                  <a:pt x="166662" y="561115"/>
                  <a:pt x="152727" y="543697"/>
                </a:cubicBezTo>
                <a:cubicBezTo>
                  <a:pt x="144590" y="533526"/>
                  <a:pt x="128014" y="535460"/>
                  <a:pt x="115657" y="531341"/>
                </a:cubicBezTo>
                <a:cubicBezTo>
                  <a:pt x="86825" y="539579"/>
                  <a:pt x="45793" y="531104"/>
                  <a:pt x="29160" y="556054"/>
                </a:cubicBezTo>
                <a:cubicBezTo>
                  <a:pt x="-56439" y="684451"/>
                  <a:pt x="71778" y="634986"/>
                  <a:pt x="90943" y="630195"/>
                </a:cubicBezTo>
                <a:cubicBezTo>
                  <a:pt x="218138" y="545398"/>
                  <a:pt x="82801" y="626324"/>
                  <a:pt x="436933" y="593124"/>
                </a:cubicBezTo>
                <a:cubicBezTo>
                  <a:pt x="466788" y="590325"/>
                  <a:pt x="494339" y="575684"/>
                  <a:pt x="523430" y="568411"/>
                </a:cubicBezTo>
                <a:cubicBezTo>
                  <a:pt x="607326" y="547437"/>
                  <a:pt x="672974" y="536928"/>
                  <a:pt x="758208" y="518984"/>
                </a:cubicBezTo>
                <a:cubicBezTo>
                  <a:pt x="995474" y="469033"/>
                  <a:pt x="783619" y="513119"/>
                  <a:pt x="918846" y="481913"/>
                </a:cubicBezTo>
                <a:lnTo>
                  <a:pt x="1030057" y="457200"/>
                </a:lnTo>
                <a:cubicBezTo>
                  <a:pt x="1091022" y="442855"/>
                  <a:pt x="1155384" y="426242"/>
                  <a:pt x="1215408" y="407773"/>
                </a:cubicBezTo>
                <a:cubicBezTo>
                  <a:pt x="1240307" y="400112"/>
                  <a:pt x="1265833" y="393839"/>
                  <a:pt x="1289549" y="383059"/>
                </a:cubicBezTo>
                <a:cubicBezTo>
                  <a:pt x="1340089" y="360086"/>
                  <a:pt x="1340703" y="342304"/>
                  <a:pt x="1388403" y="333632"/>
                </a:cubicBezTo>
                <a:cubicBezTo>
                  <a:pt x="1421075" y="327692"/>
                  <a:pt x="1454354" y="325763"/>
                  <a:pt x="1487257" y="321276"/>
                </a:cubicBezTo>
                <a:lnTo>
                  <a:pt x="1660251" y="296562"/>
                </a:lnTo>
                <a:cubicBezTo>
                  <a:pt x="1689084" y="292443"/>
                  <a:pt x="1718493" y="291269"/>
                  <a:pt x="1746749" y="284205"/>
                </a:cubicBezTo>
                <a:cubicBezTo>
                  <a:pt x="1808635" y="268734"/>
                  <a:pt x="1809214" y="269173"/>
                  <a:pt x="1882673" y="247135"/>
                </a:cubicBezTo>
                <a:cubicBezTo>
                  <a:pt x="1895149" y="243392"/>
                  <a:pt x="1907547" y="239351"/>
                  <a:pt x="1919743" y="234778"/>
                </a:cubicBezTo>
                <a:cubicBezTo>
                  <a:pt x="1940512" y="226990"/>
                  <a:pt x="1960281" y="216439"/>
                  <a:pt x="1981527" y="210065"/>
                </a:cubicBezTo>
                <a:cubicBezTo>
                  <a:pt x="2001644" y="204030"/>
                  <a:pt x="2022716" y="201827"/>
                  <a:pt x="2043311" y="197708"/>
                </a:cubicBezTo>
                <a:cubicBezTo>
                  <a:pt x="2059787" y="189470"/>
                  <a:pt x="2075491" y="179463"/>
                  <a:pt x="2092738" y="172995"/>
                </a:cubicBezTo>
                <a:cubicBezTo>
                  <a:pt x="2108639" y="167032"/>
                  <a:pt x="2125232" y="161941"/>
                  <a:pt x="2142165" y="160638"/>
                </a:cubicBezTo>
                <a:cubicBezTo>
                  <a:pt x="2286137" y="149563"/>
                  <a:pt x="2430970" y="150291"/>
                  <a:pt x="2574651" y="135924"/>
                </a:cubicBezTo>
                <a:lnTo>
                  <a:pt x="2698219" y="123568"/>
                </a:lnTo>
                <a:cubicBezTo>
                  <a:pt x="2714695" y="119449"/>
                  <a:pt x="2730937" y="114249"/>
                  <a:pt x="2747646" y="111211"/>
                </a:cubicBezTo>
                <a:cubicBezTo>
                  <a:pt x="2776390" y="105985"/>
                  <a:pt x="2876432" y="94460"/>
                  <a:pt x="2908284" y="86497"/>
                </a:cubicBezTo>
                <a:cubicBezTo>
                  <a:pt x="2933556" y="80179"/>
                  <a:pt x="2982424" y="61784"/>
                  <a:pt x="2982424" y="61784"/>
                </a:cubicBezTo>
                <a:lnTo>
                  <a:pt x="3118349" y="74141"/>
                </a:lnTo>
                <a:cubicBezTo>
                  <a:pt x="3248522" y="87158"/>
                  <a:pt x="3252024" y="92710"/>
                  <a:pt x="3402554" y="98854"/>
                </a:cubicBezTo>
                <a:cubicBezTo>
                  <a:pt x="3546655" y="104736"/>
                  <a:pt x="3690879" y="107092"/>
                  <a:pt x="3835041" y="111211"/>
                </a:cubicBezTo>
                <a:cubicBezTo>
                  <a:pt x="3993711" y="137657"/>
                  <a:pt x="4068818" y="155183"/>
                  <a:pt x="4279884" y="111211"/>
                </a:cubicBezTo>
                <a:cubicBezTo>
                  <a:pt x="4308962" y="105153"/>
                  <a:pt x="4226745" y="82787"/>
                  <a:pt x="4205743" y="61784"/>
                </a:cubicBezTo>
                <a:cubicBezTo>
                  <a:pt x="4158172" y="14212"/>
                  <a:pt x="4183213" y="34406"/>
                  <a:pt x="4131603" y="0"/>
                </a:cubicBezTo>
                <a:lnTo>
                  <a:pt x="4205743" y="49427"/>
                </a:lnTo>
                <a:lnTo>
                  <a:pt x="4242814" y="74141"/>
                </a:lnTo>
                <a:cubicBezTo>
                  <a:pt x="4259290" y="98854"/>
                  <a:pt x="4313243" y="127279"/>
                  <a:pt x="4292241" y="148281"/>
                </a:cubicBezTo>
                <a:cubicBezTo>
                  <a:pt x="4275765" y="164757"/>
                  <a:pt x="4258157" y="180173"/>
                  <a:pt x="4242814" y="197708"/>
                </a:cubicBezTo>
                <a:cubicBezTo>
                  <a:pt x="4229252" y="213207"/>
                  <a:pt x="4217714" y="230376"/>
                  <a:pt x="4205743" y="247135"/>
                </a:cubicBezTo>
                <a:cubicBezTo>
                  <a:pt x="4197111" y="259220"/>
                  <a:pt x="4190695" y="272929"/>
                  <a:pt x="4181030" y="284205"/>
                </a:cubicBezTo>
                <a:cubicBezTo>
                  <a:pt x="4165867" y="301896"/>
                  <a:pt x="4146766" y="315941"/>
                  <a:pt x="4131603" y="333632"/>
                </a:cubicBezTo>
                <a:cubicBezTo>
                  <a:pt x="4113708" y="354509"/>
                  <a:pt x="4106133" y="372214"/>
                  <a:pt x="4094533" y="395416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2016850" y="2306216"/>
            <a:ext cx="205490" cy="298088"/>
          </a:xfrm>
          <a:prstGeom prst="roundRect">
            <a:avLst/>
          </a:pr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450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0231" y="192429"/>
            <a:ext cx="4584700" cy="2514600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383842" y="2746642"/>
            <a:ext cx="8254314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754543" y="3517609"/>
            <a:ext cx="737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r</a:t>
            </a:r>
            <a:r>
              <a:rPr lang="en-US" sz="2400" b="1" dirty="0" smtClean="0">
                <a:latin typeface="Courier" charset="0"/>
                <a:ea typeface="Courier" charset="0"/>
                <a:cs typeface="Courier" charset="0"/>
              </a:rPr>
              <a:t>un</a:t>
            </a:r>
            <a:endParaRPr lang="en-US" sz="24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581550" y="3443470"/>
            <a:ext cx="3353842" cy="1507524"/>
          </a:xfrm>
          <a:prstGeom prst="roundRect">
            <a:avLst>
              <a:gd name="adj" fmla="val 6933"/>
            </a:avLst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882229" y="4114852"/>
            <a:ext cx="12907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paddle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9" name="Freeform 8"/>
          <p:cNvSpPr/>
          <p:nvPr/>
        </p:nvSpPr>
        <p:spPr>
          <a:xfrm>
            <a:off x="2157427" y="4059742"/>
            <a:ext cx="1565191" cy="687857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685789" y="2837989"/>
            <a:ext cx="8098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heap</a:t>
            </a:r>
            <a:endParaRPr lang="en-US" sz="2400"/>
          </a:p>
        </p:txBody>
      </p:sp>
      <p:sp>
        <p:nvSpPr>
          <p:cNvPr id="11" name="TextBox 10"/>
          <p:cNvSpPr txBox="1"/>
          <p:nvPr/>
        </p:nvSpPr>
        <p:spPr>
          <a:xfrm>
            <a:off x="1673065" y="2829750"/>
            <a:ext cx="8171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stack</a:t>
            </a:r>
            <a:endParaRPr lang="en-US" sz="2400"/>
          </a:p>
        </p:txBody>
      </p:sp>
      <p:sp>
        <p:nvSpPr>
          <p:cNvPr id="12" name="Rectangle 11"/>
          <p:cNvSpPr/>
          <p:nvPr/>
        </p:nvSpPr>
        <p:spPr>
          <a:xfrm>
            <a:off x="6796999" y="3913026"/>
            <a:ext cx="1309816" cy="1309816"/>
          </a:xfrm>
          <a:prstGeom prst="rect">
            <a:avLst/>
          </a:prstGeom>
          <a:solidFill>
            <a:srgbClr val="0027FF"/>
          </a:solidFill>
          <a:ln>
            <a:solidFill>
              <a:srgbClr val="0027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>
            <a:off x="2736877" y="3815736"/>
            <a:ext cx="3872267" cy="643523"/>
          </a:xfrm>
          <a:custGeom>
            <a:avLst/>
            <a:gdLst>
              <a:gd name="connsiteX0" fmla="*/ 16803 w 4297026"/>
              <a:gd name="connsiteY0" fmla="*/ 518984 h 643523"/>
              <a:gd name="connsiteX1" fmla="*/ 29160 w 4297026"/>
              <a:gd name="connsiteY1" fmla="*/ 617838 h 643523"/>
              <a:gd name="connsiteX2" fmla="*/ 78587 w 4297026"/>
              <a:gd name="connsiteY2" fmla="*/ 630195 h 643523"/>
              <a:gd name="connsiteX3" fmla="*/ 115657 w 4297026"/>
              <a:gd name="connsiteY3" fmla="*/ 642551 h 643523"/>
              <a:gd name="connsiteX4" fmla="*/ 152727 w 4297026"/>
              <a:gd name="connsiteY4" fmla="*/ 630195 h 643523"/>
              <a:gd name="connsiteX5" fmla="*/ 152727 w 4297026"/>
              <a:gd name="connsiteY5" fmla="*/ 543697 h 643523"/>
              <a:gd name="connsiteX6" fmla="*/ 115657 w 4297026"/>
              <a:gd name="connsiteY6" fmla="*/ 531341 h 643523"/>
              <a:gd name="connsiteX7" fmla="*/ 29160 w 4297026"/>
              <a:gd name="connsiteY7" fmla="*/ 556054 h 643523"/>
              <a:gd name="connsiteX8" fmla="*/ 90943 w 4297026"/>
              <a:gd name="connsiteY8" fmla="*/ 630195 h 643523"/>
              <a:gd name="connsiteX9" fmla="*/ 436933 w 4297026"/>
              <a:gd name="connsiteY9" fmla="*/ 593124 h 643523"/>
              <a:gd name="connsiteX10" fmla="*/ 523430 w 4297026"/>
              <a:gd name="connsiteY10" fmla="*/ 568411 h 643523"/>
              <a:gd name="connsiteX11" fmla="*/ 758208 w 4297026"/>
              <a:gd name="connsiteY11" fmla="*/ 518984 h 643523"/>
              <a:gd name="connsiteX12" fmla="*/ 918846 w 4297026"/>
              <a:gd name="connsiteY12" fmla="*/ 481913 h 643523"/>
              <a:gd name="connsiteX13" fmla="*/ 1030057 w 4297026"/>
              <a:gd name="connsiteY13" fmla="*/ 457200 h 643523"/>
              <a:gd name="connsiteX14" fmla="*/ 1215408 w 4297026"/>
              <a:gd name="connsiteY14" fmla="*/ 407773 h 643523"/>
              <a:gd name="connsiteX15" fmla="*/ 1289549 w 4297026"/>
              <a:gd name="connsiteY15" fmla="*/ 383059 h 643523"/>
              <a:gd name="connsiteX16" fmla="*/ 1388403 w 4297026"/>
              <a:gd name="connsiteY16" fmla="*/ 333632 h 643523"/>
              <a:gd name="connsiteX17" fmla="*/ 1487257 w 4297026"/>
              <a:gd name="connsiteY17" fmla="*/ 321276 h 643523"/>
              <a:gd name="connsiteX18" fmla="*/ 1660251 w 4297026"/>
              <a:gd name="connsiteY18" fmla="*/ 296562 h 643523"/>
              <a:gd name="connsiteX19" fmla="*/ 1746749 w 4297026"/>
              <a:gd name="connsiteY19" fmla="*/ 284205 h 643523"/>
              <a:gd name="connsiteX20" fmla="*/ 1882673 w 4297026"/>
              <a:gd name="connsiteY20" fmla="*/ 247135 h 643523"/>
              <a:gd name="connsiteX21" fmla="*/ 1919743 w 4297026"/>
              <a:gd name="connsiteY21" fmla="*/ 234778 h 643523"/>
              <a:gd name="connsiteX22" fmla="*/ 1981527 w 4297026"/>
              <a:gd name="connsiteY22" fmla="*/ 210065 h 643523"/>
              <a:gd name="connsiteX23" fmla="*/ 2043311 w 4297026"/>
              <a:gd name="connsiteY23" fmla="*/ 197708 h 643523"/>
              <a:gd name="connsiteX24" fmla="*/ 2092738 w 4297026"/>
              <a:gd name="connsiteY24" fmla="*/ 172995 h 643523"/>
              <a:gd name="connsiteX25" fmla="*/ 2142165 w 4297026"/>
              <a:gd name="connsiteY25" fmla="*/ 160638 h 643523"/>
              <a:gd name="connsiteX26" fmla="*/ 2574651 w 4297026"/>
              <a:gd name="connsiteY26" fmla="*/ 135924 h 643523"/>
              <a:gd name="connsiteX27" fmla="*/ 2698219 w 4297026"/>
              <a:gd name="connsiteY27" fmla="*/ 123568 h 643523"/>
              <a:gd name="connsiteX28" fmla="*/ 2747646 w 4297026"/>
              <a:gd name="connsiteY28" fmla="*/ 111211 h 643523"/>
              <a:gd name="connsiteX29" fmla="*/ 2908284 w 4297026"/>
              <a:gd name="connsiteY29" fmla="*/ 86497 h 643523"/>
              <a:gd name="connsiteX30" fmla="*/ 2982424 w 4297026"/>
              <a:gd name="connsiteY30" fmla="*/ 61784 h 643523"/>
              <a:gd name="connsiteX31" fmla="*/ 3118349 w 4297026"/>
              <a:gd name="connsiteY31" fmla="*/ 74141 h 643523"/>
              <a:gd name="connsiteX32" fmla="*/ 3402554 w 4297026"/>
              <a:gd name="connsiteY32" fmla="*/ 98854 h 643523"/>
              <a:gd name="connsiteX33" fmla="*/ 3835041 w 4297026"/>
              <a:gd name="connsiteY33" fmla="*/ 111211 h 643523"/>
              <a:gd name="connsiteX34" fmla="*/ 4279884 w 4297026"/>
              <a:gd name="connsiteY34" fmla="*/ 111211 h 643523"/>
              <a:gd name="connsiteX35" fmla="*/ 4205743 w 4297026"/>
              <a:gd name="connsiteY35" fmla="*/ 61784 h 643523"/>
              <a:gd name="connsiteX36" fmla="*/ 4131603 w 4297026"/>
              <a:gd name="connsiteY36" fmla="*/ 0 h 643523"/>
              <a:gd name="connsiteX37" fmla="*/ 4205743 w 4297026"/>
              <a:gd name="connsiteY37" fmla="*/ 49427 h 643523"/>
              <a:gd name="connsiteX38" fmla="*/ 4242814 w 4297026"/>
              <a:gd name="connsiteY38" fmla="*/ 74141 h 643523"/>
              <a:gd name="connsiteX39" fmla="*/ 4292241 w 4297026"/>
              <a:gd name="connsiteY39" fmla="*/ 148281 h 643523"/>
              <a:gd name="connsiteX40" fmla="*/ 4242814 w 4297026"/>
              <a:gd name="connsiteY40" fmla="*/ 197708 h 643523"/>
              <a:gd name="connsiteX41" fmla="*/ 4205743 w 4297026"/>
              <a:gd name="connsiteY41" fmla="*/ 247135 h 643523"/>
              <a:gd name="connsiteX42" fmla="*/ 4181030 w 4297026"/>
              <a:gd name="connsiteY42" fmla="*/ 284205 h 643523"/>
              <a:gd name="connsiteX43" fmla="*/ 4131603 w 4297026"/>
              <a:gd name="connsiteY43" fmla="*/ 333632 h 643523"/>
              <a:gd name="connsiteX44" fmla="*/ 4094533 w 4297026"/>
              <a:gd name="connsiteY44" fmla="*/ 395416 h 643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4297026" h="643523">
                <a:moveTo>
                  <a:pt x="16803" y="518984"/>
                </a:moveTo>
                <a:cubicBezTo>
                  <a:pt x="20922" y="551935"/>
                  <a:pt x="13033" y="588809"/>
                  <a:pt x="29160" y="617838"/>
                </a:cubicBezTo>
                <a:cubicBezTo>
                  <a:pt x="37408" y="632684"/>
                  <a:pt x="62258" y="625530"/>
                  <a:pt x="78587" y="630195"/>
                </a:cubicBezTo>
                <a:cubicBezTo>
                  <a:pt x="91111" y="633773"/>
                  <a:pt x="103300" y="638432"/>
                  <a:pt x="115657" y="642551"/>
                </a:cubicBezTo>
                <a:cubicBezTo>
                  <a:pt x="128014" y="638432"/>
                  <a:pt x="143517" y="639405"/>
                  <a:pt x="152727" y="630195"/>
                </a:cubicBezTo>
                <a:cubicBezTo>
                  <a:pt x="171667" y="611255"/>
                  <a:pt x="166662" y="561115"/>
                  <a:pt x="152727" y="543697"/>
                </a:cubicBezTo>
                <a:cubicBezTo>
                  <a:pt x="144590" y="533526"/>
                  <a:pt x="128014" y="535460"/>
                  <a:pt x="115657" y="531341"/>
                </a:cubicBezTo>
                <a:cubicBezTo>
                  <a:pt x="86825" y="539579"/>
                  <a:pt x="45793" y="531104"/>
                  <a:pt x="29160" y="556054"/>
                </a:cubicBezTo>
                <a:cubicBezTo>
                  <a:pt x="-56439" y="684451"/>
                  <a:pt x="71778" y="634986"/>
                  <a:pt x="90943" y="630195"/>
                </a:cubicBezTo>
                <a:cubicBezTo>
                  <a:pt x="218138" y="545398"/>
                  <a:pt x="82801" y="626324"/>
                  <a:pt x="436933" y="593124"/>
                </a:cubicBezTo>
                <a:cubicBezTo>
                  <a:pt x="466788" y="590325"/>
                  <a:pt x="494339" y="575684"/>
                  <a:pt x="523430" y="568411"/>
                </a:cubicBezTo>
                <a:cubicBezTo>
                  <a:pt x="607326" y="547437"/>
                  <a:pt x="672974" y="536928"/>
                  <a:pt x="758208" y="518984"/>
                </a:cubicBezTo>
                <a:cubicBezTo>
                  <a:pt x="995474" y="469033"/>
                  <a:pt x="783619" y="513119"/>
                  <a:pt x="918846" y="481913"/>
                </a:cubicBezTo>
                <a:lnTo>
                  <a:pt x="1030057" y="457200"/>
                </a:lnTo>
                <a:cubicBezTo>
                  <a:pt x="1091022" y="442855"/>
                  <a:pt x="1155384" y="426242"/>
                  <a:pt x="1215408" y="407773"/>
                </a:cubicBezTo>
                <a:cubicBezTo>
                  <a:pt x="1240307" y="400112"/>
                  <a:pt x="1265833" y="393839"/>
                  <a:pt x="1289549" y="383059"/>
                </a:cubicBezTo>
                <a:cubicBezTo>
                  <a:pt x="1340089" y="360086"/>
                  <a:pt x="1340703" y="342304"/>
                  <a:pt x="1388403" y="333632"/>
                </a:cubicBezTo>
                <a:cubicBezTo>
                  <a:pt x="1421075" y="327692"/>
                  <a:pt x="1454354" y="325763"/>
                  <a:pt x="1487257" y="321276"/>
                </a:cubicBezTo>
                <a:lnTo>
                  <a:pt x="1660251" y="296562"/>
                </a:lnTo>
                <a:cubicBezTo>
                  <a:pt x="1689084" y="292443"/>
                  <a:pt x="1718493" y="291269"/>
                  <a:pt x="1746749" y="284205"/>
                </a:cubicBezTo>
                <a:cubicBezTo>
                  <a:pt x="1808635" y="268734"/>
                  <a:pt x="1809214" y="269173"/>
                  <a:pt x="1882673" y="247135"/>
                </a:cubicBezTo>
                <a:cubicBezTo>
                  <a:pt x="1895149" y="243392"/>
                  <a:pt x="1907547" y="239351"/>
                  <a:pt x="1919743" y="234778"/>
                </a:cubicBezTo>
                <a:cubicBezTo>
                  <a:pt x="1940512" y="226990"/>
                  <a:pt x="1960281" y="216439"/>
                  <a:pt x="1981527" y="210065"/>
                </a:cubicBezTo>
                <a:cubicBezTo>
                  <a:pt x="2001644" y="204030"/>
                  <a:pt x="2022716" y="201827"/>
                  <a:pt x="2043311" y="197708"/>
                </a:cubicBezTo>
                <a:cubicBezTo>
                  <a:pt x="2059787" y="189470"/>
                  <a:pt x="2075491" y="179463"/>
                  <a:pt x="2092738" y="172995"/>
                </a:cubicBezTo>
                <a:cubicBezTo>
                  <a:pt x="2108639" y="167032"/>
                  <a:pt x="2125232" y="161941"/>
                  <a:pt x="2142165" y="160638"/>
                </a:cubicBezTo>
                <a:cubicBezTo>
                  <a:pt x="2286137" y="149563"/>
                  <a:pt x="2430970" y="150291"/>
                  <a:pt x="2574651" y="135924"/>
                </a:cubicBezTo>
                <a:lnTo>
                  <a:pt x="2698219" y="123568"/>
                </a:lnTo>
                <a:cubicBezTo>
                  <a:pt x="2714695" y="119449"/>
                  <a:pt x="2730937" y="114249"/>
                  <a:pt x="2747646" y="111211"/>
                </a:cubicBezTo>
                <a:cubicBezTo>
                  <a:pt x="2776390" y="105985"/>
                  <a:pt x="2876432" y="94460"/>
                  <a:pt x="2908284" y="86497"/>
                </a:cubicBezTo>
                <a:cubicBezTo>
                  <a:pt x="2933556" y="80179"/>
                  <a:pt x="2982424" y="61784"/>
                  <a:pt x="2982424" y="61784"/>
                </a:cubicBezTo>
                <a:lnTo>
                  <a:pt x="3118349" y="74141"/>
                </a:lnTo>
                <a:cubicBezTo>
                  <a:pt x="3248522" y="87158"/>
                  <a:pt x="3252024" y="92710"/>
                  <a:pt x="3402554" y="98854"/>
                </a:cubicBezTo>
                <a:cubicBezTo>
                  <a:pt x="3546655" y="104736"/>
                  <a:pt x="3690879" y="107092"/>
                  <a:pt x="3835041" y="111211"/>
                </a:cubicBezTo>
                <a:cubicBezTo>
                  <a:pt x="3993711" y="137657"/>
                  <a:pt x="4068818" y="155183"/>
                  <a:pt x="4279884" y="111211"/>
                </a:cubicBezTo>
                <a:cubicBezTo>
                  <a:pt x="4308962" y="105153"/>
                  <a:pt x="4226745" y="82787"/>
                  <a:pt x="4205743" y="61784"/>
                </a:cubicBezTo>
                <a:cubicBezTo>
                  <a:pt x="4158172" y="14212"/>
                  <a:pt x="4183213" y="34406"/>
                  <a:pt x="4131603" y="0"/>
                </a:cubicBezTo>
                <a:lnTo>
                  <a:pt x="4205743" y="49427"/>
                </a:lnTo>
                <a:lnTo>
                  <a:pt x="4242814" y="74141"/>
                </a:lnTo>
                <a:cubicBezTo>
                  <a:pt x="4259290" y="98854"/>
                  <a:pt x="4313243" y="127279"/>
                  <a:pt x="4292241" y="148281"/>
                </a:cubicBezTo>
                <a:cubicBezTo>
                  <a:pt x="4275765" y="164757"/>
                  <a:pt x="4258157" y="180173"/>
                  <a:pt x="4242814" y="197708"/>
                </a:cubicBezTo>
                <a:cubicBezTo>
                  <a:pt x="4229252" y="213207"/>
                  <a:pt x="4217714" y="230376"/>
                  <a:pt x="4205743" y="247135"/>
                </a:cubicBezTo>
                <a:cubicBezTo>
                  <a:pt x="4197111" y="259220"/>
                  <a:pt x="4190695" y="272929"/>
                  <a:pt x="4181030" y="284205"/>
                </a:cubicBezTo>
                <a:cubicBezTo>
                  <a:pt x="4165867" y="301896"/>
                  <a:pt x="4146766" y="315941"/>
                  <a:pt x="4131603" y="333632"/>
                </a:cubicBezTo>
                <a:cubicBezTo>
                  <a:pt x="4113708" y="354509"/>
                  <a:pt x="4106133" y="372214"/>
                  <a:pt x="4094533" y="395416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2492838" y="978457"/>
            <a:ext cx="2179369" cy="349302"/>
          </a:xfrm>
          <a:prstGeom prst="roundRect">
            <a:avLst/>
          </a:pr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558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3212758" y="2054054"/>
            <a:ext cx="5286632" cy="1754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600" dirty="0" smtClean="0">
                <a:latin typeface="+mn-lt"/>
                <a:cs typeface="Courier"/>
              </a:rPr>
              <a:t>#5: </a:t>
            </a:r>
            <a:r>
              <a:rPr lang="en-US" sz="3600" dirty="0" smtClean="0">
                <a:latin typeface="+mn-lt"/>
                <a:ea typeface="Courier" charset="0"/>
                <a:cs typeface="Courier" charset="0"/>
              </a:rPr>
              <a:t>when you pass </a:t>
            </a:r>
            <a:r>
              <a:rPr lang="en-US" sz="3600" dirty="0" smtClean="0">
                <a:latin typeface="+mn-lt"/>
                <a:ea typeface="Courier" charset="0"/>
                <a:cs typeface="Courier" charset="0"/>
              </a:rPr>
              <a:t>(or return) an </a:t>
            </a:r>
            <a:r>
              <a:rPr lang="en-US" sz="3600" dirty="0" smtClean="0">
                <a:latin typeface="+mn-lt"/>
                <a:ea typeface="Courier" charset="0"/>
                <a:cs typeface="Courier" charset="0"/>
              </a:rPr>
              <a:t>object, the address is passed</a:t>
            </a:r>
            <a:r>
              <a:rPr lang="en-US" sz="3600" dirty="0" smtClean="0">
                <a:latin typeface="+mn-lt"/>
                <a:ea typeface="Courier" charset="0"/>
                <a:cs typeface="Courier" charset="0"/>
              </a:rPr>
              <a:t>.</a:t>
            </a:r>
            <a:endParaRPr lang="en-US" sz="3600" dirty="0" smtClean="0">
              <a:latin typeface="+mn-lt"/>
              <a:cs typeface="Courier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47346"/>
            <a:ext cx="3251200" cy="32512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 rot="21181431">
            <a:off x="4158640" y="5160723"/>
            <a:ext cx="21453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27FF"/>
                </a:solidFill>
                <a:latin typeface="Chalkboard" charset="0"/>
                <a:ea typeface="Chalkboard" charset="0"/>
                <a:cs typeface="Chalkboard" charset="0"/>
              </a:rPr>
              <a:t>Aka reference</a:t>
            </a:r>
            <a:endParaRPr lang="en-US" sz="2400" dirty="0">
              <a:solidFill>
                <a:srgbClr val="0027FF"/>
              </a:solidFill>
              <a:latin typeface="Chalkboard" charset="0"/>
              <a:ea typeface="Chalkboard" charset="0"/>
              <a:cs typeface="Chalkboard" charset="0"/>
            </a:endParaRPr>
          </a:p>
        </p:txBody>
      </p:sp>
      <p:sp>
        <p:nvSpPr>
          <p:cNvPr id="4" name="Freeform 3"/>
          <p:cNvSpPr/>
          <p:nvPr/>
        </p:nvSpPr>
        <p:spPr>
          <a:xfrm>
            <a:off x="4743260" y="3795386"/>
            <a:ext cx="617880" cy="1290181"/>
          </a:xfrm>
          <a:custGeom>
            <a:avLst/>
            <a:gdLst>
              <a:gd name="connsiteX0" fmla="*/ 617880 w 617880"/>
              <a:gd name="connsiteY0" fmla="*/ 1290181 h 1290181"/>
              <a:gd name="connsiteX1" fmla="*/ 592828 w 617880"/>
              <a:gd name="connsiteY1" fmla="*/ 939452 h 1290181"/>
              <a:gd name="connsiteX2" fmla="*/ 542724 w 617880"/>
              <a:gd name="connsiteY2" fmla="*/ 851770 h 1290181"/>
              <a:gd name="connsiteX3" fmla="*/ 517672 w 617880"/>
              <a:gd name="connsiteY3" fmla="*/ 814192 h 1290181"/>
              <a:gd name="connsiteX4" fmla="*/ 442515 w 617880"/>
              <a:gd name="connsiteY4" fmla="*/ 764088 h 1290181"/>
              <a:gd name="connsiteX5" fmla="*/ 329781 w 617880"/>
              <a:gd name="connsiteY5" fmla="*/ 713984 h 1290181"/>
              <a:gd name="connsiteX6" fmla="*/ 179469 w 617880"/>
              <a:gd name="connsiteY6" fmla="*/ 701458 h 1290181"/>
              <a:gd name="connsiteX7" fmla="*/ 79261 w 617880"/>
              <a:gd name="connsiteY7" fmla="*/ 638828 h 1290181"/>
              <a:gd name="connsiteX8" fmla="*/ 54208 w 617880"/>
              <a:gd name="connsiteY8" fmla="*/ 563672 h 1290181"/>
              <a:gd name="connsiteX9" fmla="*/ 41682 w 617880"/>
              <a:gd name="connsiteY9" fmla="*/ 526093 h 1290181"/>
              <a:gd name="connsiteX10" fmla="*/ 54208 w 617880"/>
              <a:gd name="connsiteY10" fmla="*/ 325677 h 1290181"/>
              <a:gd name="connsiteX11" fmla="*/ 66735 w 617880"/>
              <a:gd name="connsiteY11" fmla="*/ 288099 h 1290181"/>
              <a:gd name="connsiteX12" fmla="*/ 104313 w 617880"/>
              <a:gd name="connsiteY12" fmla="*/ 250521 h 1290181"/>
              <a:gd name="connsiteX13" fmla="*/ 129365 w 617880"/>
              <a:gd name="connsiteY13" fmla="*/ 175365 h 1290181"/>
              <a:gd name="connsiteX14" fmla="*/ 166943 w 617880"/>
              <a:gd name="connsiteY14" fmla="*/ 100209 h 1290181"/>
              <a:gd name="connsiteX15" fmla="*/ 141891 w 617880"/>
              <a:gd name="connsiteY15" fmla="*/ 75156 h 1290181"/>
              <a:gd name="connsiteX16" fmla="*/ 66735 w 617880"/>
              <a:gd name="connsiteY16" fmla="*/ 100209 h 1290181"/>
              <a:gd name="connsiteX17" fmla="*/ 4104 w 617880"/>
              <a:gd name="connsiteY17" fmla="*/ 150313 h 1290181"/>
              <a:gd name="connsiteX18" fmla="*/ 16630 w 617880"/>
              <a:gd name="connsiteY18" fmla="*/ 112735 h 1290181"/>
              <a:gd name="connsiteX19" fmla="*/ 66735 w 617880"/>
              <a:gd name="connsiteY19" fmla="*/ 62630 h 1290181"/>
              <a:gd name="connsiteX20" fmla="*/ 104313 w 617880"/>
              <a:gd name="connsiteY20" fmla="*/ 25052 h 1290181"/>
              <a:gd name="connsiteX21" fmla="*/ 179469 w 617880"/>
              <a:gd name="connsiteY21" fmla="*/ 0 h 1290181"/>
              <a:gd name="connsiteX22" fmla="*/ 191995 w 617880"/>
              <a:gd name="connsiteY22" fmla="*/ 50104 h 1290181"/>
              <a:gd name="connsiteX23" fmla="*/ 267151 w 617880"/>
              <a:gd name="connsiteY23" fmla="*/ 187891 h 1290181"/>
              <a:gd name="connsiteX24" fmla="*/ 279677 w 617880"/>
              <a:gd name="connsiteY24" fmla="*/ 237995 h 1290181"/>
              <a:gd name="connsiteX25" fmla="*/ 342307 w 617880"/>
              <a:gd name="connsiteY25" fmla="*/ 313151 h 12901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617880" h="1290181">
                <a:moveTo>
                  <a:pt x="617880" y="1290181"/>
                </a:moveTo>
                <a:cubicBezTo>
                  <a:pt x="609529" y="1173271"/>
                  <a:pt x="604118" y="1056115"/>
                  <a:pt x="592828" y="939452"/>
                </a:cubicBezTo>
                <a:cubicBezTo>
                  <a:pt x="589187" y="901832"/>
                  <a:pt x="563737" y="881188"/>
                  <a:pt x="542724" y="851770"/>
                </a:cubicBezTo>
                <a:cubicBezTo>
                  <a:pt x="533974" y="839520"/>
                  <a:pt x="529002" y="824105"/>
                  <a:pt x="517672" y="814192"/>
                </a:cubicBezTo>
                <a:cubicBezTo>
                  <a:pt x="495013" y="794365"/>
                  <a:pt x="467567" y="780789"/>
                  <a:pt x="442515" y="764088"/>
                </a:cubicBezTo>
                <a:cubicBezTo>
                  <a:pt x="404816" y="738956"/>
                  <a:pt x="380889" y="718243"/>
                  <a:pt x="329781" y="713984"/>
                </a:cubicBezTo>
                <a:lnTo>
                  <a:pt x="179469" y="701458"/>
                </a:lnTo>
                <a:cubicBezTo>
                  <a:pt x="117280" y="680728"/>
                  <a:pt x="103427" y="693200"/>
                  <a:pt x="79261" y="638828"/>
                </a:cubicBezTo>
                <a:cubicBezTo>
                  <a:pt x="68536" y="614697"/>
                  <a:pt x="62559" y="588724"/>
                  <a:pt x="54208" y="563672"/>
                </a:cubicBezTo>
                <a:lnTo>
                  <a:pt x="41682" y="526093"/>
                </a:lnTo>
                <a:cubicBezTo>
                  <a:pt x="45857" y="459288"/>
                  <a:pt x="47201" y="392245"/>
                  <a:pt x="54208" y="325677"/>
                </a:cubicBezTo>
                <a:cubicBezTo>
                  <a:pt x="55590" y="312546"/>
                  <a:pt x="59411" y="299085"/>
                  <a:pt x="66735" y="288099"/>
                </a:cubicBezTo>
                <a:cubicBezTo>
                  <a:pt x="76561" y="273360"/>
                  <a:pt x="91787" y="263047"/>
                  <a:pt x="104313" y="250521"/>
                </a:cubicBezTo>
                <a:cubicBezTo>
                  <a:pt x="112664" y="225469"/>
                  <a:pt x="114717" y="197337"/>
                  <a:pt x="129365" y="175365"/>
                </a:cubicBezTo>
                <a:cubicBezTo>
                  <a:pt x="161741" y="126801"/>
                  <a:pt x="149656" y="152069"/>
                  <a:pt x="166943" y="100209"/>
                </a:cubicBezTo>
                <a:cubicBezTo>
                  <a:pt x="158592" y="91858"/>
                  <a:pt x="153701" y="75156"/>
                  <a:pt x="141891" y="75156"/>
                </a:cubicBezTo>
                <a:cubicBezTo>
                  <a:pt x="115484" y="75156"/>
                  <a:pt x="66735" y="100209"/>
                  <a:pt x="66735" y="100209"/>
                </a:cubicBezTo>
                <a:cubicBezTo>
                  <a:pt x="59961" y="106982"/>
                  <a:pt x="14637" y="155580"/>
                  <a:pt x="4104" y="150313"/>
                </a:cubicBezTo>
                <a:cubicBezTo>
                  <a:pt x="-7706" y="144408"/>
                  <a:pt x="8956" y="123479"/>
                  <a:pt x="16630" y="112735"/>
                </a:cubicBezTo>
                <a:cubicBezTo>
                  <a:pt x="30359" y="93515"/>
                  <a:pt x="50033" y="79332"/>
                  <a:pt x="66735" y="62630"/>
                </a:cubicBezTo>
                <a:cubicBezTo>
                  <a:pt x="79261" y="50104"/>
                  <a:pt x="87508" y="30654"/>
                  <a:pt x="104313" y="25052"/>
                </a:cubicBezTo>
                <a:lnTo>
                  <a:pt x="179469" y="0"/>
                </a:lnTo>
                <a:cubicBezTo>
                  <a:pt x="183644" y="16701"/>
                  <a:pt x="185214" y="34281"/>
                  <a:pt x="191995" y="50104"/>
                </a:cubicBezTo>
                <a:cubicBezTo>
                  <a:pt x="233153" y="146140"/>
                  <a:pt x="221749" y="6285"/>
                  <a:pt x="267151" y="187891"/>
                </a:cubicBezTo>
                <a:cubicBezTo>
                  <a:pt x="271326" y="204592"/>
                  <a:pt x="271978" y="222597"/>
                  <a:pt x="279677" y="237995"/>
                </a:cubicBezTo>
                <a:cubicBezTo>
                  <a:pt x="318992" y="316625"/>
                  <a:pt x="301490" y="313151"/>
                  <a:pt x="342307" y="313151"/>
                </a:cubicBezTo>
              </a:path>
            </a:pathLst>
          </a:cu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56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814192" y="2570837"/>
            <a:ext cx="760851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What does an object store?</a:t>
            </a:r>
            <a:endParaRPr lang="en-US" sz="3600" dirty="0" smtClean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007263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826718" y="2645993"/>
            <a:ext cx="7533362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An object stores a memory address!</a:t>
            </a:r>
            <a:endParaRPr lang="en-US" sz="3600" dirty="0" smtClean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760365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7" name="Rectangle 3"/>
          <p:cNvSpPr>
            <a:spLocks noGrp="1" noChangeArrowheads="1"/>
          </p:cNvSpPr>
          <p:nvPr>
            <p:ph idx="1"/>
          </p:nvPr>
        </p:nvSpPr>
        <p:spPr>
          <a:xfrm>
            <a:off x="1517418" y="823130"/>
            <a:ext cx="6390906" cy="4280211"/>
          </a:xfrm>
          <a:noFill/>
        </p:spPr>
        <p:txBody>
          <a:bodyPr lIns="90487" tIns="44450" rIns="90487" bIns="44450">
            <a:normAutofit/>
          </a:bodyPr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 smtClean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lang="en-US" sz="2400" b="1" dirty="0" smtClean="0">
                <a:solidFill>
                  <a:srgbClr val="000000"/>
                </a:solidFill>
                <a:latin typeface="Courier New" charset="0"/>
              </a:rPr>
              <a:t>run() {</a:t>
            </a:r>
            <a:endParaRPr lang="en-US" sz="2400" b="1" dirty="0" smtClean="0"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 smtClean="0">
                <a:latin typeface="Courier New" charset="0"/>
              </a:rPr>
              <a:t>   </a:t>
            </a:r>
            <a:r>
              <a:rPr lang="en-US" sz="2400" b="1" dirty="0" err="1" smtClean="0">
                <a:latin typeface="Courier New" charset="0"/>
              </a:rPr>
              <a:t>GRect</a:t>
            </a:r>
            <a:r>
              <a:rPr lang="en-US" sz="2400" b="1" dirty="0" smtClean="0">
                <a:latin typeface="Courier New" charset="0"/>
              </a:rPr>
              <a:t> r = </a:t>
            </a:r>
            <a:r>
              <a:rPr lang="en-US" sz="2400" b="1" dirty="0" smtClean="0">
                <a:solidFill>
                  <a:srgbClr val="B70051"/>
                </a:solidFill>
                <a:latin typeface="Courier New" charset="0"/>
              </a:rPr>
              <a:t>new </a:t>
            </a:r>
            <a:r>
              <a:rPr lang="en-US" sz="2400" b="1" dirty="0" err="1" smtClean="0">
                <a:latin typeface="Courier New" charset="0"/>
              </a:rPr>
              <a:t>GRect</a:t>
            </a:r>
            <a:r>
              <a:rPr lang="en-US" sz="2400" b="1" dirty="0" smtClean="0">
                <a:latin typeface="Courier New" charset="0"/>
              </a:rPr>
              <a:t>(50, 50);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 smtClean="0"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 smtClean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66117" y="4188941"/>
            <a:ext cx="737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r</a:t>
            </a:r>
            <a:r>
              <a:rPr lang="en-US" sz="2400" b="1" dirty="0" smtClean="0">
                <a:latin typeface="Courier" charset="0"/>
                <a:ea typeface="Courier" charset="0"/>
                <a:cs typeface="Courier" charset="0"/>
              </a:rPr>
              <a:t>un</a:t>
            </a:r>
            <a:endParaRPr lang="en-US" sz="24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593124" y="4114802"/>
            <a:ext cx="3138616" cy="1507524"/>
          </a:xfrm>
          <a:prstGeom prst="roundRect">
            <a:avLst>
              <a:gd name="adj" fmla="val 6933"/>
            </a:avLst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893803" y="4786184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>
                <a:latin typeface="Courier" charset="0"/>
                <a:ea typeface="Courier" charset="0"/>
                <a:cs typeface="Courier" charset="0"/>
              </a:rPr>
              <a:t>r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8" name="Freeform 7"/>
          <p:cNvSpPr/>
          <p:nvPr/>
        </p:nvSpPr>
        <p:spPr>
          <a:xfrm>
            <a:off x="1717588" y="4707925"/>
            <a:ext cx="1565191" cy="687857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395416" y="3163331"/>
            <a:ext cx="8254314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697363" y="3509321"/>
            <a:ext cx="8098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heap</a:t>
            </a:r>
            <a:endParaRPr lang="en-US" sz="2400"/>
          </a:p>
        </p:txBody>
      </p:sp>
      <p:sp>
        <p:nvSpPr>
          <p:cNvPr id="12" name="TextBox 11"/>
          <p:cNvSpPr txBox="1"/>
          <p:nvPr/>
        </p:nvSpPr>
        <p:spPr>
          <a:xfrm>
            <a:off x="1684639" y="3501082"/>
            <a:ext cx="8171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stack</a:t>
            </a:r>
            <a:endParaRPr lang="en-US" sz="2400"/>
          </a:p>
        </p:txBody>
      </p:sp>
      <p:sp>
        <p:nvSpPr>
          <p:cNvPr id="11" name="Rectangle 10"/>
          <p:cNvSpPr/>
          <p:nvPr/>
        </p:nvSpPr>
        <p:spPr>
          <a:xfrm>
            <a:off x="6808573" y="4584358"/>
            <a:ext cx="1309816" cy="130981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7096897" y="4143632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smtClean="0">
                <a:solidFill>
                  <a:srgbClr val="0027FF"/>
                </a:solidFill>
                <a:latin typeface="Courier" charset="0"/>
                <a:ea typeface="Courier" charset="0"/>
                <a:cs typeface="Courier" charset="0"/>
              </a:rPr>
              <a:t>18</a:t>
            </a:r>
            <a:endParaRPr lang="en-US" u="sng" dirty="0">
              <a:solidFill>
                <a:srgbClr val="0027FF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195383" y="4864444"/>
            <a:ext cx="46038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u="sng" smtClean="0">
                <a:solidFill>
                  <a:srgbClr val="0027FF"/>
                </a:solidFill>
                <a:latin typeface="Courier" charset="0"/>
                <a:ea typeface="Courier" charset="0"/>
                <a:cs typeface="Courier" charset="0"/>
              </a:rPr>
              <a:t>18</a:t>
            </a:r>
            <a:endParaRPr lang="en-US" u="sng" dirty="0">
              <a:solidFill>
                <a:srgbClr val="0027FF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1989438" y="1186250"/>
            <a:ext cx="5362832" cy="469556"/>
          </a:xfrm>
          <a:prstGeom prst="roundRect">
            <a:avLst/>
          </a:pr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518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-152400" y="2733675"/>
            <a:ext cx="96774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Canvas</a:t>
            </a:r>
          </a:p>
        </p:txBody>
      </p:sp>
    </p:spTree>
    <p:extLst>
      <p:ext uri="{BB962C8B-B14F-4D97-AF65-F5344CB8AC3E}">
        <p14:creationId xmlns:p14="http://schemas.microsoft.com/office/powerpoint/2010/main" val="95672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7967" y="479777"/>
            <a:ext cx="9989855" cy="6702777"/>
          </a:xfrm>
          <a:prstGeom prst="rect">
            <a:avLst/>
          </a:prstGeom>
        </p:spPr>
      </p:pic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Today’s Route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19" name="TextBox 18"/>
          <p:cNvSpPr txBox="1"/>
          <p:nvPr/>
        </p:nvSpPr>
        <p:spPr>
          <a:xfrm rot="20058668">
            <a:off x="3335272" y="5436710"/>
            <a:ext cx="44025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The River of Memories</a:t>
            </a:r>
            <a:endParaRPr lang="en-US" sz="2400" dirty="0">
              <a:latin typeface="Chalkboard"/>
              <a:cs typeface="Chalkboard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899" b="96162" l="7184" r="98276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3339" y="2185639"/>
            <a:ext cx="1288642" cy="183298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899" b="96162" l="7184" r="98276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93456" y="1367883"/>
            <a:ext cx="1288642" cy="183298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899" b="96162" l="7184" r="98276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717817" y="1899424"/>
            <a:ext cx="1288642" cy="183298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2494" b="98005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89738" y="5021339"/>
            <a:ext cx="726721" cy="787609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2494" b="98005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953023" y="902057"/>
            <a:ext cx="726721" cy="78760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713356" y="1025910"/>
            <a:ext cx="17521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You are here</a:t>
            </a:r>
            <a:endParaRPr lang="en-US" sz="2400" dirty="0"/>
          </a:p>
        </p:txBody>
      </p:sp>
      <p:sp>
        <p:nvSpPr>
          <p:cNvPr id="21" name="TextBox 20"/>
          <p:cNvSpPr txBox="1"/>
          <p:nvPr/>
        </p:nvSpPr>
        <p:spPr>
          <a:xfrm rot="21377307">
            <a:off x="196629" y="5230736"/>
            <a:ext cx="12553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>
                <a:latin typeface="Chalkboard"/>
                <a:cs typeface="Chalkboard"/>
              </a:rPr>
              <a:t>Core model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22" name="TextBox 21"/>
          <p:cNvSpPr txBox="1"/>
          <p:nvPr/>
        </p:nvSpPr>
        <p:spPr>
          <a:xfrm rot="21377307">
            <a:off x="2353194" y="4894621"/>
            <a:ext cx="12553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>
                <a:latin typeface="Chalkboard"/>
                <a:cs typeface="Chalkboard"/>
              </a:rPr>
              <a:t>The Heap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23" name="TextBox 22"/>
          <p:cNvSpPr txBox="1"/>
          <p:nvPr/>
        </p:nvSpPr>
        <p:spPr>
          <a:xfrm rot="21377307">
            <a:off x="5646559" y="3376749"/>
            <a:ext cx="15092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Instance</a:t>
            </a:r>
          </a:p>
          <a:p>
            <a:pPr algn="ctr"/>
            <a:r>
              <a:rPr lang="en-US" sz="2400" dirty="0" smtClean="0">
                <a:latin typeface="Chalkboard"/>
                <a:cs typeface="Chalkboard"/>
              </a:rPr>
              <a:t>Variables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24" name="TextBox 23"/>
          <p:cNvSpPr txBox="1"/>
          <p:nvPr/>
        </p:nvSpPr>
        <p:spPr>
          <a:xfrm rot="21377307">
            <a:off x="4584915" y="4492652"/>
            <a:ext cx="12553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Canvas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913776" y="1534287"/>
            <a:ext cx="1509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>
                <a:latin typeface="Chalkboard"/>
                <a:cs typeface="Chalkboard"/>
              </a:rPr>
              <a:t>Friday</a:t>
            </a:r>
            <a:endParaRPr lang="en-US" sz="2400" dirty="0">
              <a:latin typeface="Chalkboard"/>
              <a:cs typeface="Chalkboard"/>
            </a:endParaRPr>
          </a:p>
        </p:txBody>
      </p:sp>
    </p:spTree>
    <p:extLst>
      <p:ext uri="{BB962C8B-B14F-4D97-AF65-F5344CB8AC3E}">
        <p14:creationId xmlns:p14="http://schemas.microsoft.com/office/powerpoint/2010/main" val="1906917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605" y="513566"/>
            <a:ext cx="7197527" cy="526447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593640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ounded Rectangle 19"/>
          <p:cNvSpPr/>
          <p:nvPr/>
        </p:nvSpPr>
        <p:spPr>
          <a:xfrm>
            <a:off x="400833" y="851770"/>
            <a:ext cx="4146115" cy="3077680"/>
          </a:xfrm>
          <a:prstGeom prst="roundRect">
            <a:avLst>
              <a:gd name="adj" fmla="val 4902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Canvas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38620" y="951978"/>
            <a:ext cx="1913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Instance Variables</a:t>
            </a:r>
            <a:endParaRPr lang="en-US" b="1" dirty="0"/>
          </a:p>
        </p:txBody>
      </p:sp>
      <p:sp>
        <p:nvSpPr>
          <p:cNvPr id="5" name="TextBox 4"/>
          <p:cNvSpPr txBox="1"/>
          <p:nvPr/>
        </p:nvSpPr>
        <p:spPr>
          <a:xfrm>
            <a:off x="590811" y="1693102"/>
            <a:ext cx="824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canvas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578032" y="1102290"/>
            <a:ext cx="4006494" cy="3181612"/>
            <a:chOff x="1580116" y="1152394"/>
            <a:chExt cx="2077483" cy="2077483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580116" y="1152394"/>
              <a:ext cx="2077483" cy="2077483"/>
            </a:xfrm>
            <a:prstGeom prst="rect">
              <a:avLst/>
            </a:prstGeom>
          </p:spPr>
        </p:pic>
        <p:sp>
          <p:nvSpPr>
            <p:cNvPr id="7" name="Freeform 6"/>
            <p:cNvSpPr/>
            <p:nvPr/>
          </p:nvSpPr>
          <p:spPr>
            <a:xfrm>
              <a:off x="1821461" y="1728592"/>
              <a:ext cx="520906" cy="425885"/>
            </a:xfrm>
            <a:custGeom>
              <a:avLst/>
              <a:gdLst>
                <a:gd name="connsiteX0" fmla="*/ 307964 w 520906"/>
                <a:gd name="connsiteY0" fmla="*/ 0 h 425885"/>
                <a:gd name="connsiteX1" fmla="*/ 257860 w 520906"/>
                <a:gd name="connsiteY1" fmla="*/ 12526 h 425885"/>
                <a:gd name="connsiteX2" fmla="*/ 82495 w 520906"/>
                <a:gd name="connsiteY2" fmla="*/ 37578 h 425885"/>
                <a:gd name="connsiteX3" fmla="*/ 44917 w 520906"/>
                <a:gd name="connsiteY3" fmla="*/ 62630 h 425885"/>
                <a:gd name="connsiteX4" fmla="*/ 19865 w 520906"/>
                <a:gd name="connsiteY4" fmla="*/ 100208 h 425885"/>
                <a:gd name="connsiteX5" fmla="*/ 19865 w 520906"/>
                <a:gd name="connsiteY5" fmla="*/ 413359 h 425885"/>
                <a:gd name="connsiteX6" fmla="*/ 57443 w 520906"/>
                <a:gd name="connsiteY6" fmla="*/ 425885 h 425885"/>
                <a:gd name="connsiteX7" fmla="*/ 270386 w 520906"/>
                <a:gd name="connsiteY7" fmla="*/ 400833 h 425885"/>
                <a:gd name="connsiteX8" fmla="*/ 307964 w 520906"/>
                <a:gd name="connsiteY8" fmla="*/ 375781 h 425885"/>
                <a:gd name="connsiteX9" fmla="*/ 383120 w 520906"/>
                <a:gd name="connsiteY9" fmla="*/ 350729 h 425885"/>
                <a:gd name="connsiteX10" fmla="*/ 420698 w 520906"/>
                <a:gd name="connsiteY10" fmla="*/ 338203 h 425885"/>
                <a:gd name="connsiteX11" fmla="*/ 495854 w 520906"/>
                <a:gd name="connsiteY11" fmla="*/ 237994 h 425885"/>
                <a:gd name="connsiteX12" fmla="*/ 520906 w 520906"/>
                <a:gd name="connsiteY12" fmla="*/ 162838 h 425885"/>
                <a:gd name="connsiteX13" fmla="*/ 508380 w 520906"/>
                <a:gd name="connsiteY13" fmla="*/ 75156 h 425885"/>
                <a:gd name="connsiteX14" fmla="*/ 483328 w 520906"/>
                <a:gd name="connsiteY14" fmla="*/ 37578 h 425885"/>
                <a:gd name="connsiteX15" fmla="*/ 445750 w 520906"/>
                <a:gd name="connsiteY15" fmla="*/ 25052 h 425885"/>
                <a:gd name="connsiteX16" fmla="*/ 345542 w 520906"/>
                <a:gd name="connsiteY16" fmla="*/ 12526 h 425885"/>
                <a:gd name="connsiteX17" fmla="*/ 307964 w 520906"/>
                <a:gd name="connsiteY17" fmla="*/ 0 h 425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20906" h="425885">
                  <a:moveTo>
                    <a:pt x="307964" y="0"/>
                  </a:moveTo>
                  <a:cubicBezTo>
                    <a:pt x="293350" y="0"/>
                    <a:pt x="274924" y="10251"/>
                    <a:pt x="257860" y="12526"/>
                  </a:cubicBezTo>
                  <a:cubicBezTo>
                    <a:pt x="218585" y="17763"/>
                    <a:pt x="131857" y="12897"/>
                    <a:pt x="82495" y="37578"/>
                  </a:cubicBezTo>
                  <a:cubicBezTo>
                    <a:pt x="69030" y="44311"/>
                    <a:pt x="57443" y="54279"/>
                    <a:pt x="44917" y="62630"/>
                  </a:cubicBezTo>
                  <a:cubicBezTo>
                    <a:pt x="36566" y="75156"/>
                    <a:pt x="26598" y="86743"/>
                    <a:pt x="19865" y="100208"/>
                  </a:cubicBezTo>
                  <a:cubicBezTo>
                    <a:pt x="-23155" y="186249"/>
                    <a:pt x="16604" y="394607"/>
                    <a:pt x="19865" y="413359"/>
                  </a:cubicBezTo>
                  <a:cubicBezTo>
                    <a:pt x="22127" y="426367"/>
                    <a:pt x="44917" y="421710"/>
                    <a:pt x="57443" y="425885"/>
                  </a:cubicBezTo>
                  <a:cubicBezTo>
                    <a:pt x="85149" y="423906"/>
                    <a:pt x="213447" y="429302"/>
                    <a:pt x="270386" y="400833"/>
                  </a:cubicBezTo>
                  <a:cubicBezTo>
                    <a:pt x="283851" y="394101"/>
                    <a:pt x="294207" y="381895"/>
                    <a:pt x="307964" y="375781"/>
                  </a:cubicBezTo>
                  <a:cubicBezTo>
                    <a:pt x="332095" y="365056"/>
                    <a:pt x="358068" y="359080"/>
                    <a:pt x="383120" y="350729"/>
                  </a:cubicBezTo>
                  <a:lnTo>
                    <a:pt x="420698" y="338203"/>
                  </a:lnTo>
                  <a:cubicBezTo>
                    <a:pt x="450373" y="308527"/>
                    <a:pt x="481691" y="280483"/>
                    <a:pt x="495854" y="237994"/>
                  </a:cubicBezTo>
                  <a:lnTo>
                    <a:pt x="520906" y="162838"/>
                  </a:lnTo>
                  <a:cubicBezTo>
                    <a:pt x="516731" y="133611"/>
                    <a:pt x="516864" y="103435"/>
                    <a:pt x="508380" y="75156"/>
                  </a:cubicBezTo>
                  <a:cubicBezTo>
                    <a:pt x="504054" y="60737"/>
                    <a:pt x="495083" y="46982"/>
                    <a:pt x="483328" y="37578"/>
                  </a:cubicBezTo>
                  <a:cubicBezTo>
                    <a:pt x="473018" y="29330"/>
                    <a:pt x="458741" y="27414"/>
                    <a:pt x="445750" y="25052"/>
                  </a:cubicBezTo>
                  <a:cubicBezTo>
                    <a:pt x="412630" y="19030"/>
                    <a:pt x="378403" y="19828"/>
                    <a:pt x="345542" y="12526"/>
                  </a:cubicBezTo>
                  <a:cubicBezTo>
                    <a:pt x="339778" y="11245"/>
                    <a:pt x="322578" y="0"/>
                    <a:pt x="30796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 7"/>
            <p:cNvSpPr/>
            <p:nvPr/>
          </p:nvSpPr>
          <p:spPr>
            <a:xfrm>
              <a:off x="2292263" y="2118987"/>
              <a:ext cx="665967" cy="425885"/>
            </a:xfrm>
            <a:custGeom>
              <a:avLst/>
              <a:gdLst>
                <a:gd name="connsiteX0" fmla="*/ 307964 w 520906"/>
                <a:gd name="connsiteY0" fmla="*/ 0 h 425885"/>
                <a:gd name="connsiteX1" fmla="*/ 257860 w 520906"/>
                <a:gd name="connsiteY1" fmla="*/ 12526 h 425885"/>
                <a:gd name="connsiteX2" fmla="*/ 82495 w 520906"/>
                <a:gd name="connsiteY2" fmla="*/ 37578 h 425885"/>
                <a:gd name="connsiteX3" fmla="*/ 44917 w 520906"/>
                <a:gd name="connsiteY3" fmla="*/ 62630 h 425885"/>
                <a:gd name="connsiteX4" fmla="*/ 19865 w 520906"/>
                <a:gd name="connsiteY4" fmla="*/ 100208 h 425885"/>
                <a:gd name="connsiteX5" fmla="*/ 19865 w 520906"/>
                <a:gd name="connsiteY5" fmla="*/ 413359 h 425885"/>
                <a:gd name="connsiteX6" fmla="*/ 57443 w 520906"/>
                <a:gd name="connsiteY6" fmla="*/ 425885 h 425885"/>
                <a:gd name="connsiteX7" fmla="*/ 270386 w 520906"/>
                <a:gd name="connsiteY7" fmla="*/ 400833 h 425885"/>
                <a:gd name="connsiteX8" fmla="*/ 307964 w 520906"/>
                <a:gd name="connsiteY8" fmla="*/ 375781 h 425885"/>
                <a:gd name="connsiteX9" fmla="*/ 383120 w 520906"/>
                <a:gd name="connsiteY9" fmla="*/ 350729 h 425885"/>
                <a:gd name="connsiteX10" fmla="*/ 420698 w 520906"/>
                <a:gd name="connsiteY10" fmla="*/ 338203 h 425885"/>
                <a:gd name="connsiteX11" fmla="*/ 495854 w 520906"/>
                <a:gd name="connsiteY11" fmla="*/ 237994 h 425885"/>
                <a:gd name="connsiteX12" fmla="*/ 520906 w 520906"/>
                <a:gd name="connsiteY12" fmla="*/ 162838 h 425885"/>
                <a:gd name="connsiteX13" fmla="*/ 508380 w 520906"/>
                <a:gd name="connsiteY13" fmla="*/ 75156 h 425885"/>
                <a:gd name="connsiteX14" fmla="*/ 483328 w 520906"/>
                <a:gd name="connsiteY14" fmla="*/ 37578 h 425885"/>
                <a:gd name="connsiteX15" fmla="*/ 445750 w 520906"/>
                <a:gd name="connsiteY15" fmla="*/ 25052 h 425885"/>
                <a:gd name="connsiteX16" fmla="*/ 345542 w 520906"/>
                <a:gd name="connsiteY16" fmla="*/ 12526 h 425885"/>
                <a:gd name="connsiteX17" fmla="*/ 307964 w 520906"/>
                <a:gd name="connsiteY17" fmla="*/ 0 h 425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20906" h="425885">
                  <a:moveTo>
                    <a:pt x="307964" y="0"/>
                  </a:moveTo>
                  <a:cubicBezTo>
                    <a:pt x="293350" y="0"/>
                    <a:pt x="274924" y="10251"/>
                    <a:pt x="257860" y="12526"/>
                  </a:cubicBezTo>
                  <a:cubicBezTo>
                    <a:pt x="218585" y="17763"/>
                    <a:pt x="131857" y="12897"/>
                    <a:pt x="82495" y="37578"/>
                  </a:cubicBezTo>
                  <a:cubicBezTo>
                    <a:pt x="69030" y="44311"/>
                    <a:pt x="57443" y="54279"/>
                    <a:pt x="44917" y="62630"/>
                  </a:cubicBezTo>
                  <a:cubicBezTo>
                    <a:pt x="36566" y="75156"/>
                    <a:pt x="26598" y="86743"/>
                    <a:pt x="19865" y="100208"/>
                  </a:cubicBezTo>
                  <a:cubicBezTo>
                    <a:pt x="-23155" y="186249"/>
                    <a:pt x="16604" y="394607"/>
                    <a:pt x="19865" y="413359"/>
                  </a:cubicBezTo>
                  <a:cubicBezTo>
                    <a:pt x="22127" y="426367"/>
                    <a:pt x="44917" y="421710"/>
                    <a:pt x="57443" y="425885"/>
                  </a:cubicBezTo>
                  <a:cubicBezTo>
                    <a:pt x="85149" y="423906"/>
                    <a:pt x="213447" y="429302"/>
                    <a:pt x="270386" y="400833"/>
                  </a:cubicBezTo>
                  <a:cubicBezTo>
                    <a:pt x="283851" y="394101"/>
                    <a:pt x="294207" y="381895"/>
                    <a:pt x="307964" y="375781"/>
                  </a:cubicBezTo>
                  <a:cubicBezTo>
                    <a:pt x="332095" y="365056"/>
                    <a:pt x="358068" y="359080"/>
                    <a:pt x="383120" y="350729"/>
                  </a:cubicBezTo>
                  <a:lnTo>
                    <a:pt x="420698" y="338203"/>
                  </a:lnTo>
                  <a:cubicBezTo>
                    <a:pt x="450373" y="308527"/>
                    <a:pt x="481691" y="280483"/>
                    <a:pt x="495854" y="237994"/>
                  </a:cubicBezTo>
                  <a:lnTo>
                    <a:pt x="520906" y="162838"/>
                  </a:lnTo>
                  <a:cubicBezTo>
                    <a:pt x="516731" y="133611"/>
                    <a:pt x="516864" y="103435"/>
                    <a:pt x="508380" y="75156"/>
                  </a:cubicBezTo>
                  <a:cubicBezTo>
                    <a:pt x="504054" y="60737"/>
                    <a:pt x="495083" y="46982"/>
                    <a:pt x="483328" y="37578"/>
                  </a:cubicBezTo>
                  <a:cubicBezTo>
                    <a:pt x="473018" y="29330"/>
                    <a:pt x="458741" y="27414"/>
                    <a:pt x="445750" y="25052"/>
                  </a:cubicBezTo>
                  <a:cubicBezTo>
                    <a:pt x="412630" y="19030"/>
                    <a:pt x="378403" y="19828"/>
                    <a:pt x="345542" y="12526"/>
                  </a:cubicBezTo>
                  <a:cubicBezTo>
                    <a:pt x="339778" y="11245"/>
                    <a:pt x="322578" y="0"/>
                    <a:pt x="30796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Rounded Rectangle 9"/>
          <p:cNvSpPr/>
          <p:nvPr/>
        </p:nvSpPr>
        <p:spPr>
          <a:xfrm>
            <a:off x="638827" y="4033380"/>
            <a:ext cx="3557392" cy="2116899"/>
          </a:xfrm>
          <a:prstGeom prst="roundRect">
            <a:avLst>
              <a:gd name="adj" fmla="val 9284"/>
            </a:avLst>
          </a:prstGeom>
          <a:solidFill>
            <a:schemeClr val="bg1"/>
          </a:solidFill>
          <a:ln w="3810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791229" y="4110625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run</a:t>
            </a:r>
            <a:endParaRPr lang="en-US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851770" y="5035463"/>
            <a:ext cx="2648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r</a:t>
            </a:r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265129" y="4947781"/>
            <a:ext cx="2379946" cy="63882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 smtClean="0">
                <a:solidFill>
                  <a:srgbClr val="0027FF"/>
                </a:solidFill>
              </a:rPr>
              <a:t>12</a:t>
            </a:r>
            <a:endParaRPr lang="en-US" u="sng" dirty="0">
              <a:solidFill>
                <a:srgbClr val="0027FF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791195" y="778702"/>
            <a:ext cx="683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Heap</a:t>
            </a:r>
            <a:endParaRPr lang="en-US" b="1" dirty="0"/>
          </a:p>
        </p:txBody>
      </p:sp>
      <p:sp>
        <p:nvSpPr>
          <p:cNvPr id="15" name="Rectangle 14"/>
          <p:cNvSpPr/>
          <p:nvPr/>
        </p:nvSpPr>
        <p:spPr>
          <a:xfrm>
            <a:off x="6501009" y="1665962"/>
            <a:ext cx="1741118" cy="1741118"/>
          </a:xfrm>
          <a:prstGeom prst="rect">
            <a:avLst/>
          </a:prstGeom>
          <a:solidFill>
            <a:srgbClr val="FF40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7181002" y="1290274"/>
            <a:ext cx="418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u="sng" dirty="0" smtClean="0">
                <a:solidFill>
                  <a:srgbClr val="0027FF"/>
                </a:solidFill>
              </a:rPr>
              <a:t>12</a:t>
            </a:r>
            <a:endParaRPr lang="en-US" u="sng" dirty="0">
              <a:solidFill>
                <a:srgbClr val="0027FF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435723" y="2995901"/>
            <a:ext cx="418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u="sng" smtClean="0">
                <a:solidFill>
                  <a:srgbClr val="0027FF"/>
                </a:solidFill>
              </a:rPr>
              <a:t>12</a:t>
            </a:r>
            <a:endParaRPr lang="en-US" u="sng" dirty="0">
              <a:solidFill>
                <a:srgbClr val="0027FF"/>
              </a:solidFill>
            </a:endParaRPr>
          </a:p>
        </p:txBody>
      </p:sp>
      <p:sp>
        <p:nvSpPr>
          <p:cNvPr id="18" name="Freeform 17"/>
          <p:cNvSpPr/>
          <p:nvPr/>
        </p:nvSpPr>
        <p:spPr>
          <a:xfrm>
            <a:off x="3419605" y="2167003"/>
            <a:ext cx="2918822" cy="3020026"/>
          </a:xfrm>
          <a:custGeom>
            <a:avLst/>
            <a:gdLst>
              <a:gd name="connsiteX0" fmla="*/ 37579 w 2918822"/>
              <a:gd name="connsiteY0" fmla="*/ 3520332 h 3634320"/>
              <a:gd name="connsiteX1" fmla="*/ 0 w 2918822"/>
              <a:gd name="connsiteY1" fmla="*/ 3608014 h 3634320"/>
              <a:gd name="connsiteX2" fmla="*/ 75157 w 2918822"/>
              <a:gd name="connsiteY2" fmla="*/ 3620540 h 3634320"/>
              <a:gd name="connsiteX3" fmla="*/ 25053 w 2918822"/>
              <a:gd name="connsiteY3" fmla="*/ 3545384 h 3634320"/>
              <a:gd name="connsiteX4" fmla="*/ 12527 w 2918822"/>
              <a:gd name="connsiteY4" fmla="*/ 3582962 h 3634320"/>
              <a:gd name="connsiteX5" fmla="*/ 263047 w 2918822"/>
              <a:gd name="connsiteY5" fmla="*/ 3595488 h 3634320"/>
              <a:gd name="connsiteX6" fmla="*/ 313151 w 2918822"/>
              <a:gd name="connsiteY6" fmla="*/ 3582962 h 3634320"/>
              <a:gd name="connsiteX7" fmla="*/ 488516 w 2918822"/>
              <a:gd name="connsiteY7" fmla="*/ 3482754 h 3634320"/>
              <a:gd name="connsiteX8" fmla="*/ 576198 w 2918822"/>
              <a:gd name="connsiteY8" fmla="*/ 3432650 h 3634320"/>
              <a:gd name="connsiteX9" fmla="*/ 626302 w 2918822"/>
              <a:gd name="connsiteY9" fmla="*/ 3395072 h 3634320"/>
              <a:gd name="connsiteX10" fmla="*/ 676406 w 2918822"/>
              <a:gd name="connsiteY10" fmla="*/ 3370020 h 3634320"/>
              <a:gd name="connsiteX11" fmla="*/ 776614 w 2918822"/>
              <a:gd name="connsiteY11" fmla="*/ 3294864 h 3634320"/>
              <a:gd name="connsiteX12" fmla="*/ 851770 w 2918822"/>
              <a:gd name="connsiteY12" fmla="*/ 3244759 h 3634320"/>
              <a:gd name="connsiteX13" fmla="*/ 926927 w 2918822"/>
              <a:gd name="connsiteY13" fmla="*/ 3182129 h 3634320"/>
              <a:gd name="connsiteX14" fmla="*/ 989557 w 2918822"/>
              <a:gd name="connsiteY14" fmla="*/ 3119499 h 3634320"/>
              <a:gd name="connsiteX15" fmla="*/ 1014609 w 2918822"/>
              <a:gd name="connsiteY15" fmla="*/ 3081921 h 3634320"/>
              <a:gd name="connsiteX16" fmla="*/ 1064713 w 2918822"/>
              <a:gd name="connsiteY16" fmla="*/ 3019291 h 3634320"/>
              <a:gd name="connsiteX17" fmla="*/ 1089765 w 2918822"/>
              <a:gd name="connsiteY17" fmla="*/ 2981713 h 3634320"/>
              <a:gd name="connsiteX18" fmla="*/ 1189973 w 2918822"/>
              <a:gd name="connsiteY18" fmla="*/ 2881505 h 3634320"/>
              <a:gd name="connsiteX19" fmla="*/ 1265129 w 2918822"/>
              <a:gd name="connsiteY19" fmla="*/ 2793823 h 3634320"/>
              <a:gd name="connsiteX20" fmla="*/ 1302707 w 2918822"/>
              <a:gd name="connsiteY20" fmla="*/ 2706140 h 3634320"/>
              <a:gd name="connsiteX21" fmla="*/ 1352811 w 2918822"/>
              <a:gd name="connsiteY21" fmla="*/ 2630984 h 3634320"/>
              <a:gd name="connsiteX22" fmla="*/ 1365337 w 2918822"/>
              <a:gd name="connsiteY22" fmla="*/ 2593406 h 3634320"/>
              <a:gd name="connsiteX23" fmla="*/ 1415442 w 2918822"/>
              <a:gd name="connsiteY23" fmla="*/ 2518250 h 3634320"/>
              <a:gd name="connsiteX24" fmla="*/ 1427968 w 2918822"/>
              <a:gd name="connsiteY24" fmla="*/ 2480672 h 3634320"/>
              <a:gd name="connsiteX25" fmla="*/ 1478072 w 2918822"/>
              <a:gd name="connsiteY25" fmla="*/ 2405516 h 3634320"/>
              <a:gd name="connsiteX26" fmla="*/ 1503124 w 2918822"/>
              <a:gd name="connsiteY26" fmla="*/ 2317833 h 3634320"/>
              <a:gd name="connsiteX27" fmla="*/ 1528176 w 2918822"/>
              <a:gd name="connsiteY27" fmla="*/ 2280255 h 3634320"/>
              <a:gd name="connsiteX28" fmla="*/ 1553228 w 2918822"/>
              <a:gd name="connsiteY28" fmla="*/ 2205099 h 3634320"/>
              <a:gd name="connsiteX29" fmla="*/ 1578280 w 2918822"/>
              <a:gd name="connsiteY29" fmla="*/ 2167521 h 3634320"/>
              <a:gd name="connsiteX30" fmla="*/ 1603332 w 2918822"/>
              <a:gd name="connsiteY30" fmla="*/ 2092365 h 3634320"/>
              <a:gd name="connsiteX31" fmla="*/ 1628384 w 2918822"/>
              <a:gd name="connsiteY31" fmla="*/ 2054787 h 3634320"/>
              <a:gd name="connsiteX32" fmla="*/ 1640910 w 2918822"/>
              <a:gd name="connsiteY32" fmla="*/ 2017209 h 3634320"/>
              <a:gd name="connsiteX33" fmla="*/ 1691014 w 2918822"/>
              <a:gd name="connsiteY33" fmla="*/ 1942053 h 3634320"/>
              <a:gd name="connsiteX34" fmla="*/ 1741118 w 2918822"/>
              <a:gd name="connsiteY34" fmla="*/ 1829318 h 3634320"/>
              <a:gd name="connsiteX35" fmla="*/ 1753644 w 2918822"/>
              <a:gd name="connsiteY35" fmla="*/ 1779214 h 3634320"/>
              <a:gd name="connsiteX36" fmla="*/ 1791222 w 2918822"/>
              <a:gd name="connsiteY36" fmla="*/ 1666480 h 3634320"/>
              <a:gd name="connsiteX37" fmla="*/ 1841327 w 2918822"/>
              <a:gd name="connsiteY37" fmla="*/ 1516168 h 3634320"/>
              <a:gd name="connsiteX38" fmla="*/ 1878905 w 2918822"/>
              <a:gd name="connsiteY38" fmla="*/ 1403433 h 3634320"/>
              <a:gd name="connsiteX39" fmla="*/ 1891431 w 2918822"/>
              <a:gd name="connsiteY39" fmla="*/ 1365855 h 3634320"/>
              <a:gd name="connsiteX40" fmla="*/ 1916483 w 2918822"/>
              <a:gd name="connsiteY40" fmla="*/ 1328277 h 3634320"/>
              <a:gd name="connsiteX41" fmla="*/ 1954061 w 2918822"/>
              <a:gd name="connsiteY41" fmla="*/ 1152913 h 3634320"/>
              <a:gd name="connsiteX42" fmla="*/ 1979113 w 2918822"/>
              <a:gd name="connsiteY42" fmla="*/ 1077757 h 3634320"/>
              <a:gd name="connsiteX43" fmla="*/ 2004165 w 2918822"/>
              <a:gd name="connsiteY43" fmla="*/ 1002601 h 3634320"/>
              <a:gd name="connsiteX44" fmla="*/ 2016691 w 2918822"/>
              <a:gd name="connsiteY44" fmla="*/ 965023 h 3634320"/>
              <a:gd name="connsiteX45" fmla="*/ 2066795 w 2918822"/>
              <a:gd name="connsiteY45" fmla="*/ 877340 h 3634320"/>
              <a:gd name="connsiteX46" fmla="*/ 2091847 w 2918822"/>
              <a:gd name="connsiteY46" fmla="*/ 839762 h 3634320"/>
              <a:gd name="connsiteX47" fmla="*/ 2104373 w 2918822"/>
              <a:gd name="connsiteY47" fmla="*/ 802184 h 3634320"/>
              <a:gd name="connsiteX48" fmla="*/ 2154477 w 2918822"/>
              <a:gd name="connsiteY48" fmla="*/ 727028 h 3634320"/>
              <a:gd name="connsiteX49" fmla="*/ 2179529 w 2918822"/>
              <a:gd name="connsiteY49" fmla="*/ 689450 h 3634320"/>
              <a:gd name="connsiteX50" fmla="*/ 2204581 w 2918822"/>
              <a:gd name="connsiteY50" fmla="*/ 651872 h 3634320"/>
              <a:gd name="connsiteX51" fmla="*/ 2229633 w 2918822"/>
              <a:gd name="connsiteY51" fmla="*/ 614294 h 3634320"/>
              <a:gd name="connsiteX52" fmla="*/ 2267211 w 2918822"/>
              <a:gd name="connsiteY52" fmla="*/ 576716 h 3634320"/>
              <a:gd name="connsiteX53" fmla="*/ 2317316 w 2918822"/>
              <a:gd name="connsiteY53" fmla="*/ 514086 h 3634320"/>
              <a:gd name="connsiteX54" fmla="*/ 2354894 w 2918822"/>
              <a:gd name="connsiteY54" fmla="*/ 489033 h 3634320"/>
              <a:gd name="connsiteX55" fmla="*/ 2430050 w 2918822"/>
              <a:gd name="connsiteY55" fmla="*/ 426403 h 3634320"/>
              <a:gd name="connsiteX56" fmla="*/ 2492680 w 2918822"/>
              <a:gd name="connsiteY56" fmla="*/ 351247 h 3634320"/>
              <a:gd name="connsiteX57" fmla="*/ 2542784 w 2918822"/>
              <a:gd name="connsiteY57" fmla="*/ 276091 h 3634320"/>
              <a:gd name="connsiteX58" fmla="*/ 2567836 w 2918822"/>
              <a:gd name="connsiteY58" fmla="*/ 238513 h 3634320"/>
              <a:gd name="connsiteX59" fmla="*/ 2605414 w 2918822"/>
              <a:gd name="connsiteY59" fmla="*/ 225987 h 3634320"/>
              <a:gd name="connsiteX60" fmla="*/ 2642992 w 2918822"/>
              <a:gd name="connsiteY60" fmla="*/ 200935 h 3634320"/>
              <a:gd name="connsiteX61" fmla="*/ 2718148 w 2918822"/>
              <a:gd name="connsiteY61" fmla="*/ 188409 h 3634320"/>
              <a:gd name="connsiteX62" fmla="*/ 2843409 w 2918822"/>
              <a:gd name="connsiteY62" fmla="*/ 175883 h 3634320"/>
              <a:gd name="connsiteX63" fmla="*/ 2893513 w 2918822"/>
              <a:gd name="connsiteY63" fmla="*/ 163357 h 3634320"/>
              <a:gd name="connsiteX64" fmla="*/ 2855935 w 2918822"/>
              <a:gd name="connsiteY64" fmla="*/ 125779 h 3634320"/>
              <a:gd name="connsiteX65" fmla="*/ 2818357 w 2918822"/>
              <a:gd name="connsiteY65" fmla="*/ 113253 h 3634320"/>
              <a:gd name="connsiteX66" fmla="*/ 2718148 w 2918822"/>
              <a:gd name="connsiteY66" fmla="*/ 38096 h 3634320"/>
              <a:gd name="connsiteX67" fmla="*/ 2705622 w 2918822"/>
              <a:gd name="connsiteY67" fmla="*/ 518 h 3634320"/>
              <a:gd name="connsiteX68" fmla="*/ 2768253 w 2918822"/>
              <a:gd name="connsiteY68" fmla="*/ 50623 h 3634320"/>
              <a:gd name="connsiteX69" fmla="*/ 2843409 w 2918822"/>
              <a:gd name="connsiteY69" fmla="*/ 100727 h 3634320"/>
              <a:gd name="connsiteX70" fmla="*/ 2880987 w 2918822"/>
              <a:gd name="connsiteY70" fmla="*/ 125779 h 3634320"/>
              <a:gd name="connsiteX71" fmla="*/ 2918565 w 2918822"/>
              <a:gd name="connsiteY71" fmla="*/ 200935 h 3634320"/>
              <a:gd name="connsiteX72" fmla="*/ 2893513 w 2918822"/>
              <a:gd name="connsiteY72" fmla="*/ 238513 h 3634320"/>
              <a:gd name="connsiteX73" fmla="*/ 2855935 w 2918822"/>
              <a:gd name="connsiteY73" fmla="*/ 263565 h 3634320"/>
              <a:gd name="connsiteX74" fmla="*/ 2805831 w 2918822"/>
              <a:gd name="connsiteY74" fmla="*/ 338721 h 3634320"/>
              <a:gd name="connsiteX75" fmla="*/ 2755727 w 2918822"/>
              <a:gd name="connsiteY75" fmla="*/ 413877 h 3634320"/>
              <a:gd name="connsiteX76" fmla="*/ 2730674 w 2918822"/>
              <a:gd name="connsiteY76" fmla="*/ 451455 h 3634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2918822" h="3634320">
                <a:moveTo>
                  <a:pt x="37579" y="3520332"/>
                </a:moveTo>
                <a:cubicBezTo>
                  <a:pt x="25053" y="3549559"/>
                  <a:pt x="0" y="3576215"/>
                  <a:pt x="0" y="3608014"/>
                </a:cubicBezTo>
                <a:cubicBezTo>
                  <a:pt x="0" y="3656578"/>
                  <a:pt x="65891" y="3623629"/>
                  <a:pt x="75157" y="3620540"/>
                </a:cubicBezTo>
                <a:cubicBezTo>
                  <a:pt x="74157" y="3615539"/>
                  <a:pt x="74075" y="3520873"/>
                  <a:pt x="25053" y="3545384"/>
                </a:cubicBezTo>
                <a:cubicBezTo>
                  <a:pt x="13243" y="3551289"/>
                  <a:pt x="16702" y="3570436"/>
                  <a:pt x="12527" y="3582962"/>
                </a:cubicBezTo>
                <a:cubicBezTo>
                  <a:pt x="106960" y="3645917"/>
                  <a:pt x="45972" y="3616162"/>
                  <a:pt x="263047" y="3595488"/>
                </a:cubicBezTo>
                <a:cubicBezTo>
                  <a:pt x="280185" y="3593856"/>
                  <a:pt x="297260" y="3589583"/>
                  <a:pt x="313151" y="3582962"/>
                </a:cubicBezTo>
                <a:cubicBezTo>
                  <a:pt x="576660" y="3473167"/>
                  <a:pt x="272340" y="3590842"/>
                  <a:pt x="488516" y="3482754"/>
                </a:cubicBezTo>
                <a:cubicBezTo>
                  <a:pt x="537445" y="3458290"/>
                  <a:pt x="534887" y="3462158"/>
                  <a:pt x="576198" y="3432650"/>
                </a:cubicBezTo>
                <a:cubicBezTo>
                  <a:pt x="593186" y="3420516"/>
                  <a:pt x="608599" y="3406137"/>
                  <a:pt x="626302" y="3395072"/>
                </a:cubicBezTo>
                <a:cubicBezTo>
                  <a:pt x="642136" y="3385176"/>
                  <a:pt x="660194" y="3379284"/>
                  <a:pt x="676406" y="3370020"/>
                </a:cubicBezTo>
                <a:cubicBezTo>
                  <a:pt x="719216" y="3345557"/>
                  <a:pt x="732442" y="3326990"/>
                  <a:pt x="776614" y="3294864"/>
                </a:cubicBezTo>
                <a:cubicBezTo>
                  <a:pt x="800964" y="3277155"/>
                  <a:pt x="830480" y="3266049"/>
                  <a:pt x="851770" y="3244759"/>
                </a:cubicBezTo>
                <a:cubicBezTo>
                  <a:pt x="899993" y="3196536"/>
                  <a:pt x="874609" y="3217007"/>
                  <a:pt x="926927" y="3182129"/>
                </a:cubicBezTo>
                <a:cubicBezTo>
                  <a:pt x="993732" y="3081921"/>
                  <a:pt x="906050" y="3203006"/>
                  <a:pt x="989557" y="3119499"/>
                </a:cubicBezTo>
                <a:cubicBezTo>
                  <a:pt x="1000202" y="3108854"/>
                  <a:pt x="1005576" y="3093965"/>
                  <a:pt x="1014609" y="3081921"/>
                </a:cubicBezTo>
                <a:cubicBezTo>
                  <a:pt x="1030650" y="3060533"/>
                  <a:pt x="1048672" y="3040679"/>
                  <a:pt x="1064713" y="3019291"/>
                </a:cubicBezTo>
                <a:cubicBezTo>
                  <a:pt x="1073746" y="3007247"/>
                  <a:pt x="1079638" y="2992852"/>
                  <a:pt x="1089765" y="2981713"/>
                </a:cubicBezTo>
                <a:cubicBezTo>
                  <a:pt x="1121541" y="2946759"/>
                  <a:pt x="1161630" y="2919296"/>
                  <a:pt x="1189973" y="2881505"/>
                </a:cubicBezTo>
                <a:cubicBezTo>
                  <a:pt x="1238180" y="2817229"/>
                  <a:pt x="1212789" y="2846163"/>
                  <a:pt x="1265129" y="2793823"/>
                </a:cubicBezTo>
                <a:cubicBezTo>
                  <a:pt x="1278087" y="2754947"/>
                  <a:pt x="1279489" y="2744837"/>
                  <a:pt x="1302707" y="2706140"/>
                </a:cubicBezTo>
                <a:cubicBezTo>
                  <a:pt x="1318198" y="2680322"/>
                  <a:pt x="1343290" y="2659548"/>
                  <a:pt x="1352811" y="2630984"/>
                </a:cubicBezTo>
                <a:cubicBezTo>
                  <a:pt x="1356986" y="2618458"/>
                  <a:pt x="1358925" y="2604948"/>
                  <a:pt x="1365337" y="2593406"/>
                </a:cubicBezTo>
                <a:cubicBezTo>
                  <a:pt x="1379959" y="2567086"/>
                  <a:pt x="1405921" y="2546814"/>
                  <a:pt x="1415442" y="2518250"/>
                </a:cubicBezTo>
                <a:cubicBezTo>
                  <a:pt x="1419617" y="2505724"/>
                  <a:pt x="1421556" y="2492214"/>
                  <a:pt x="1427968" y="2480672"/>
                </a:cubicBezTo>
                <a:cubicBezTo>
                  <a:pt x="1442590" y="2454352"/>
                  <a:pt x="1478072" y="2405516"/>
                  <a:pt x="1478072" y="2405516"/>
                </a:cubicBezTo>
                <a:cubicBezTo>
                  <a:pt x="1482085" y="2389464"/>
                  <a:pt x="1494140" y="2335802"/>
                  <a:pt x="1503124" y="2317833"/>
                </a:cubicBezTo>
                <a:cubicBezTo>
                  <a:pt x="1509856" y="2304368"/>
                  <a:pt x="1522062" y="2294012"/>
                  <a:pt x="1528176" y="2280255"/>
                </a:cubicBezTo>
                <a:cubicBezTo>
                  <a:pt x="1538901" y="2256124"/>
                  <a:pt x="1538580" y="2227071"/>
                  <a:pt x="1553228" y="2205099"/>
                </a:cubicBezTo>
                <a:cubicBezTo>
                  <a:pt x="1561579" y="2192573"/>
                  <a:pt x="1572166" y="2181278"/>
                  <a:pt x="1578280" y="2167521"/>
                </a:cubicBezTo>
                <a:cubicBezTo>
                  <a:pt x="1589005" y="2143390"/>
                  <a:pt x="1588684" y="2114337"/>
                  <a:pt x="1603332" y="2092365"/>
                </a:cubicBezTo>
                <a:cubicBezTo>
                  <a:pt x="1611683" y="2079839"/>
                  <a:pt x="1621651" y="2068252"/>
                  <a:pt x="1628384" y="2054787"/>
                </a:cubicBezTo>
                <a:cubicBezTo>
                  <a:pt x="1634289" y="2042977"/>
                  <a:pt x="1634498" y="2028751"/>
                  <a:pt x="1640910" y="2017209"/>
                </a:cubicBezTo>
                <a:cubicBezTo>
                  <a:pt x="1655532" y="1990889"/>
                  <a:pt x="1681493" y="1970617"/>
                  <a:pt x="1691014" y="1942053"/>
                </a:cubicBezTo>
                <a:cubicBezTo>
                  <a:pt x="1720827" y="1852614"/>
                  <a:pt x="1701418" y="1888868"/>
                  <a:pt x="1741118" y="1829318"/>
                </a:cubicBezTo>
                <a:cubicBezTo>
                  <a:pt x="1745293" y="1812617"/>
                  <a:pt x="1748697" y="1795703"/>
                  <a:pt x="1753644" y="1779214"/>
                </a:cubicBezTo>
                <a:lnTo>
                  <a:pt x="1791222" y="1666480"/>
                </a:lnTo>
                <a:lnTo>
                  <a:pt x="1841327" y="1516168"/>
                </a:lnTo>
                <a:lnTo>
                  <a:pt x="1878905" y="1403433"/>
                </a:lnTo>
                <a:cubicBezTo>
                  <a:pt x="1883080" y="1390907"/>
                  <a:pt x="1884107" y="1376841"/>
                  <a:pt x="1891431" y="1365855"/>
                </a:cubicBezTo>
                <a:lnTo>
                  <a:pt x="1916483" y="1328277"/>
                </a:lnTo>
                <a:cubicBezTo>
                  <a:pt x="1922301" y="1299186"/>
                  <a:pt x="1940349" y="1198619"/>
                  <a:pt x="1954061" y="1152913"/>
                </a:cubicBezTo>
                <a:cubicBezTo>
                  <a:pt x="1961649" y="1127620"/>
                  <a:pt x="1970762" y="1102809"/>
                  <a:pt x="1979113" y="1077757"/>
                </a:cubicBezTo>
                <a:lnTo>
                  <a:pt x="2004165" y="1002601"/>
                </a:lnTo>
                <a:cubicBezTo>
                  <a:pt x="2008340" y="990075"/>
                  <a:pt x="2009367" y="976009"/>
                  <a:pt x="2016691" y="965023"/>
                </a:cubicBezTo>
                <a:cubicBezTo>
                  <a:pt x="2077731" y="873461"/>
                  <a:pt x="2003221" y="988595"/>
                  <a:pt x="2066795" y="877340"/>
                </a:cubicBezTo>
                <a:cubicBezTo>
                  <a:pt x="2074264" y="864269"/>
                  <a:pt x="2085114" y="853227"/>
                  <a:pt x="2091847" y="839762"/>
                </a:cubicBezTo>
                <a:cubicBezTo>
                  <a:pt x="2097752" y="827952"/>
                  <a:pt x="2097961" y="813726"/>
                  <a:pt x="2104373" y="802184"/>
                </a:cubicBezTo>
                <a:cubicBezTo>
                  <a:pt x="2118995" y="775864"/>
                  <a:pt x="2137776" y="752080"/>
                  <a:pt x="2154477" y="727028"/>
                </a:cubicBezTo>
                <a:lnTo>
                  <a:pt x="2179529" y="689450"/>
                </a:lnTo>
                <a:lnTo>
                  <a:pt x="2204581" y="651872"/>
                </a:lnTo>
                <a:cubicBezTo>
                  <a:pt x="2212932" y="639346"/>
                  <a:pt x="2218988" y="624939"/>
                  <a:pt x="2229633" y="614294"/>
                </a:cubicBezTo>
                <a:cubicBezTo>
                  <a:pt x="2242159" y="601768"/>
                  <a:pt x="2255870" y="590325"/>
                  <a:pt x="2267211" y="576716"/>
                </a:cubicBezTo>
                <a:cubicBezTo>
                  <a:pt x="2299768" y="537647"/>
                  <a:pt x="2280869" y="543244"/>
                  <a:pt x="2317316" y="514086"/>
                </a:cubicBezTo>
                <a:cubicBezTo>
                  <a:pt x="2329072" y="504681"/>
                  <a:pt x="2343329" y="498671"/>
                  <a:pt x="2354894" y="489033"/>
                </a:cubicBezTo>
                <a:cubicBezTo>
                  <a:pt x="2451332" y="408666"/>
                  <a:pt x="2336758" y="488598"/>
                  <a:pt x="2430050" y="426403"/>
                </a:cubicBezTo>
                <a:cubicBezTo>
                  <a:pt x="2519570" y="292122"/>
                  <a:pt x="2380160" y="495916"/>
                  <a:pt x="2492680" y="351247"/>
                </a:cubicBezTo>
                <a:cubicBezTo>
                  <a:pt x="2511165" y="327481"/>
                  <a:pt x="2526083" y="301143"/>
                  <a:pt x="2542784" y="276091"/>
                </a:cubicBezTo>
                <a:cubicBezTo>
                  <a:pt x="2551135" y="263565"/>
                  <a:pt x="2553554" y="243274"/>
                  <a:pt x="2567836" y="238513"/>
                </a:cubicBezTo>
                <a:cubicBezTo>
                  <a:pt x="2580362" y="234338"/>
                  <a:pt x="2593604" y="231892"/>
                  <a:pt x="2605414" y="225987"/>
                </a:cubicBezTo>
                <a:cubicBezTo>
                  <a:pt x="2618879" y="219254"/>
                  <a:pt x="2628710" y="205696"/>
                  <a:pt x="2642992" y="200935"/>
                </a:cubicBezTo>
                <a:cubicBezTo>
                  <a:pt x="2667086" y="192904"/>
                  <a:pt x="2692947" y="191559"/>
                  <a:pt x="2718148" y="188409"/>
                </a:cubicBezTo>
                <a:cubicBezTo>
                  <a:pt x="2759786" y="183204"/>
                  <a:pt x="2801655" y="180058"/>
                  <a:pt x="2843409" y="175883"/>
                </a:cubicBezTo>
                <a:cubicBezTo>
                  <a:pt x="2860110" y="171708"/>
                  <a:pt x="2889338" y="180058"/>
                  <a:pt x="2893513" y="163357"/>
                </a:cubicBezTo>
                <a:cubicBezTo>
                  <a:pt x="2897809" y="146171"/>
                  <a:pt x="2870674" y="135605"/>
                  <a:pt x="2855935" y="125779"/>
                </a:cubicBezTo>
                <a:cubicBezTo>
                  <a:pt x="2844949" y="118455"/>
                  <a:pt x="2829899" y="119665"/>
                  <a:pt x="2818357" y="113253"/>
                </a:cubicBezTo>
                <a:cubicBezTo>
                  <a:pt x="2754617" y="77842"/>
                  <a:pt x="2756158" y="76107"/>
                  <a:pt x="2718148" y="38096"/>
                </a:cubicBezTo>
                <a:cubicBezTo>
                  <a:pt x="2713973" y="25570"/>
                  <a:pt x="2693812" y="6423"/>
                  <a:pt x="2705622" y="518"/>
                </a:cubicBezTo>
                <a:cubicBezTo>
                  <a:pt x="2717883" y="-5613"/>
                  <a:pt x="2760125" y="44527"/>
                  <a:pt x="2768253" y="50623"/>
                </a:cubicBezTo>
                <a:cubicBezTo>
                  <a:pt x="2792340" y="68688"/>
                  <a:pt x="2818357" y="84026"/>
                  <a:pt x="2843409" y="100727"/>
                </a:cubicBezTo>
                <a:lnTo>
                  <a:pt x="2880987" y="125779"/>
                </a:lnTo>
                <a:cubicBezTo>
                  <a:pt x="2889711" y="138865"/>
                  <a:pt x="2922022" y="180191"/>
                  <a:pt x="2918565" y="200935"/>
                </a:cubicBezTo>
                <a:cubicBezTo>
                  <a:pt x="2916090" y="215785"/>
                  <a:pt x="2904158" y="227868"/>
                  <a:pt x="2893513" y="238513"/>
                </a:cubicBezTo>
                <a:cubicBezTo>
                  <a:pt x="2882868" y="249158"/>
                  <a:pt x="2868461" y="255214"/>
                  <a:pt x="2855935" y="263565"/>
                </a:cubicBezTo>
                <a:cubicBezTo>
                  <a:pt x="2831979" y="335432"/>
                  <a:pt x="2860564" y="268350"/>
                  <a:pt x="2805831" y="338721"/>
                </a:cubicBezTo>
                <a:cubicBezTo>
                  <a:pt x="2787346" y="362487"/>
                  <a:pt x="2777018" y="392587"/>
                  <a:pt x="2755727" y="413877"/>
                </a:cubicBezTo>
                <a:cubicBezTo>
                  <a:pt x="2727722" y="441881"/>
                  <a:pt x="2730674" y="427119"/>
                  <a:pt x="2730674" y="451455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8"/>
          <p:cNvSpPr/>
          <p:nvPr/>
        </p:nvSpPr>
        <p:spPr>
          <a:xfrm>
            <a:off x="3317121" y="1766170"/>
            <a:ext cx="3058627" cy="1381103"/>
          </a:xfrm>
          <a:custGeom>
            <a:avLst/>
            <a:gdLst>
              <a:gd name="connsiteX0" fmla="*/ 14802 w 3058627"/>
              <a:gd name="connsiteY0" fmla="*/ 1265129 h 1381103"/>
              <a:gd name="connsiteX1" fmla="*/ 14802 w 3058627"/>
              <a:gd name="connsiteY1" fmla="*/ 1377863 h 1381103"/>
              <a:gd name="connsiteX2" fmla="*/ 64906 w 3058627"/>
              <a:gd name="connsiteY2" fmla="*/ 1365337 h 1381103"/>
              <a:gd name="connsiteX3" fmla="*/ 39854 w 3058627"/>
              <a:gd name="connsiteY3" fmla="*/ 1327759 h 1381103"/>
              <a:gd name="connsiteX4" fmla="*/ 14802 w 3058627"/>
              <a:gd name="connsiteY4" fmla="*/ 1365337 h 1381103"/>
              <a:gd name="connsiteX5" fmla="*/ 52380 w 3058627"/>
              <a:gd name="connsiteY5" fmla="*/ 1377863 h 1381103"/>
              <a:gd name="connsiteX6" fmla="*/ 127537 w 3058627"/>
              <a:gd name="connsiteY6" fmla="*/ 1340285 h 1381103"/>
              <a:gd name="connsiteX7" fmla="*/ 165115 w 3058627"/>
              <a:gd name="connsiteY7" fmla="*/ 1327759 h 1381103"/>
              <a:gd name="connsiteX8" fmla="*/ 202693 w 3058627"/>
              <a:gd name="connsiteY8" fmla="*/ 1302707 h 1381103"/>
              <a:gd name="connsiteX9" fmla="*/ 240271 w 3058627"/>
              <a:gd name="connsiteY9" fmla="*/ 1290181 h 1381103"/>
              <a:gd name="connsiteX10" fmla="*/ 315427 w 3058627"/>
              <a:gd name="connsiteY10" fmla="*/ 1240077 h 1381103"/>
              <a:gd name="connsiteX11" fmla="*/ 353005 w 3058627"/>
              <a:gd name="connsiteY11" fmla="*/ 1215025 h 1381103"/>
              <a:gd name="connsiteX12" fmla="*/ 378057 w 3058627"/>
              <a:gd name="connsiteY12" fmla="*/ 1189972 h 1381103"/>
              <a:gd name="connsiteX13" fmla="*/ 428161 w 3058627"/>
              <a:gd name="connsiteY13" fmla="*/ 1164920 h 1381103"/>
              <a:gd name="connsiteX14" fmla="*/ 465739 w 3058627"/>
              <a:gd name="connsiteY14" fmla="*/ 1127342 h 1381103"/>
              <a:gd name="connsiteX15" fmla="*/ 553421 w 3058627"/>
              <a:gd name="connsiteY15" fmla="*/ 1064712 h 1381103"/>
              <a:gd name="connsiteX16" fmla="*/ 591000 w 3058627"/>
              <a:gd name="connsiteY16" fmla="*/ 1052186 h 1381103"/>
              <a:gd name="connsiteX17" fmla="*/ 628578 w 3058627"/>
              <a:gd name="connsiteY17" fmla="*/ 1014608 h 1381103"/>
              <a:gd name="connsiteX18" fmla="*/ 753838 w 3058627"/>
              <a:gd name="connsiteY18" fmla="*/ 926926 h 1381103"/>
              <a:gd name="connsiteX19" fmla="*/ 828994 w 3058627"/>
              <a:gd name="connsiteY19" fmla="*/ 851770 h 1381103"/>
              <a:gd name="connsiteX20" fmla="*/ 904150 w 3058627"/>
              <a:gd name="connsiteY20" fmla="*/ 801666 h 1381103"/>
              <a:gd name="connsiteX21" fmla="*/ 941728 w 3058627"/>
              <a:gd name="connsiteY21" fmla="*/ 776614 h 1381103"/>
              <a:gd name="connsiteX22" fmla="*/ 1066989 w 3058627"/>
              <a:gd name="connsiteY22" fmla="*/ 663879 h 1381103"/>
              <a:gd name="connsiteX23" fmla="*/ 1129619 w 3058627"/>
              <a:gd name="connsiteY23" fmla="*/ 613775 h 1381103"/>
              <a:gd name="connsiteX24" fmla="*/ 1179723 w 3058627"/>
              <a:gd name="connsiteY24" fmla="*/ 588723 h 1381103"/>
              <a:gd name="connsiteX25" fmla="*/ 1267405 w 3058627"/>
              <a:gd name="connsiteY25" fmla="*/ 538619 h 1381103"/>
              <a:gd name="connsiteX26" fmla="*/ 1304983 w 3058627"/>
              <a:gd name="connsiteY26" fmla="*/ 501041 h 1381103"/>
              <a:gd name="connsiteX27" fmla="*/ 1342561 w 3058627"/>
              <a:gd name="connsiteY27" fmla="*/ 488515 h 1381103"/>
              <a:gd name="connsiteX28" fmla="*/ 1392665 w 3058627"/>
              <a:gd name="connsiteY28" fmla="*/ 463463 h 1381103"/>
              <a:gd name="connsiteX29" fmla="*/ 1467821 w 3058627"/>
              <a:gd name="connsiteY29" fmla="*/ 425885 h 1381103"/>
              <a:gd name="connsiteX30" fmla="*/ 1542978 w 3058627"/>
              <a:gd name="connsiteY30" fmla="*/ 388307 h 1381103"/>
              <a:gd name="connsiteX31" fmla="*/ 1618134 w 3058627"/>
              <a:gd name="connsiteY31" fmla="*/ 338203 h 1381103"/>
              <a:gd name="connsiteX32" fmla="*/ 1655712 w 3058627"/>
              <a:gd name="connsiteY32" fmla="*/ 313151 h 1381103"/>
              <a:gd name="connsiteX33" fmla="*/ 1730868 w 3058627"/>
              <a:gd name="connsiteY33" fmla="*/ 288098 h 1381103"/>
              <a:gd name="connsiteX34" fmla="*/ 1793498 w 3058627"/>
              <a:gd name="connsiteY34" fmla="*/ 263046 h 1381103"/>
              <a:gd name="connsiteX35" fmla="*/ 1831076 w 3058627"/>
              <a:gd name="connsiteY35" fmla="*/ 250520 h 1381103"/>
              <a:gd name="connsiteX36" fmla="*/ 1868654 w 3058627"/>
              <a:gd name="connsiteY36" fmla="*/ 225468 h 1381103"/>
              <a:gd name="connsiteX37" fmla="*/ 1943811 w 3058627"/>
              <a:gd name="connsiteY37" fmla="*/ 200416 h 1381103"/>
              <a:gd name="connsiteX38" fmla="*/ 1981389 w 3058627"/>
              <a:gd name="connsiteY38" fmla="*/ 187890 h 1381103"/>
              <a:gd name="connsiteX39" fmla="*/ 2018967 w 3058627"/>
              <a:gd name="connsiteY39" fmla="*/ 162838 h 1381103"/>
              <a:gd name="connsiteX40" fmla="*/ 2106649 w 3058627"/>
              <a:gd name="connsiteY40" fmla="*/ 137786 h 1381103"/>
              <a:gd name="connsiteX41" fmla="*/ 2307065 w 3058627"/>
              <a:gd name="connsiteY41" fmla="*/ 125260 h 1381103"/>
              <a:gd name="connsiteX42" fmla="*/ 2419800 w 3058627"/>
              <a:gd name="connsiteY42" fmla="*/ 112734 h 1381103"/>
              <a:gd name="connsiteX43" fmla="*/ 2469904 w 3058627"/>
              <a:gd name="connsiteY43" fmla="*/ 100208 h 1381103"/>
              <a:gd name="connsiteX44" fmla="*/ 3058627 w 3058627"/>
              <a:gd name="connsiteY44" fmla="*/ 100208 h 1381103"/>
              <a:gd name="connsiteX45" fmla="*/ 2983471 w 3058627"/>
              <a:gd name="connsiteY45" fmla="*/ 50104 h 1381103"/>
              <a:gd name="connsiteX46" fmla="*/ 2908315 w 3058627"/>
              <a:gd name="connsiteY46" fmla="*/ 25052 h 1381103"/>
              <a:gd name="connsiteX47" fmla="*/ 2870737 w 3058627"/>
              <a:gd name="connsiteY47" fmla="*/ 0 h 1381103"/>
              <a:gd name="connsiteX48" fmla="*/ 2908315 w 3058627"/>
              <a:gd name="connsiteY48" fmla="*/ 37578 h 1381103"/>
              <a:gd name="connsiteX49" fmla="*/ 2945893 w 3058627"/>
              <a:gd name="connsiteY49" fmla="*/ 50104 h 1381103"/>
              <a:gd name="connsiteX50" fmla="*/ 2983471 w 3058627"/>
              <a:gd name="connsiteY50" fmla="*/ 75156 h 1381103"/>
              <a:gd name="connsiteX51" fmla="*/ 3008523 w 3058627"/>
              <a:gd name="connsiteY51" fmla="*/ 112734 h 1381103"/>
              <a:gd name="connsiteX52" fmla="*/ 3046101 w 3058627"/>
              <a:gd name="connsiteY52" fmla="*/ 137786 h 1381103"/>
              <a:gd name="connsiteX53" fmla="*/ 2995997 w 3058627"/>
              <a:gd name="connsiteY53" fmla="*/ 200416 h 1381103"/>
              <a:gd name="connsiteX54" fmla="*/ 2958419 w 3058627"/>
              <a:gd name="connsiteY54" fmla="*/ 237994 h 1381103"/>
              <a:gd name="connsiteX55" fmla="*/ 2895789 w 3058627"/>
              <a:gd name="connsiteY55" fmla="*/ 275572 h 1381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3058627" h="1381103">
                <a:moveTo>
                  <a:pt x="14802" y="1265129"/>
                </a:moveTo>
                <a:cubicBezTo>
                  <a:pt x="8364" y="1290882"/>
                  <a:pt x="-15015" y="1354010"/>
                  <a:pt x="14802" y="1377863"/>
                </a:cubicBezTo>
                <a:cubicBezTo>
                  <a:pt x="28245" y="1388617"/>
                  <a:pt x="48205" y="1369512"/>
                  <a:pt x="64906" y="1365337"/>
                </a:cubicBezTo>
                <a:cubicBezTo>
                  <a:pt x="56555" y="1352811"/>
                  <a:pt x="54908" y="1327759"/>
                  <a:pt x="39854" y="1327759"/>
                </a:cubicBezTo>
                <a:cubicBezTo>
                  <a:pt x="24800" y="1327759"/>
                  <a:pt x="11151" y="1350732"/>
                  <a:pt x="14802" y="1365337"/>
                </a:cubicBezTo>
                <a:cubicBezTo>
                  <a:pt x="18004" y="1378146"/>
                  <a:pt x="39854" y="1373688"/>
                  <a:pt x="52380" y="1377863"/>
                </a:cubicBezTo>
                <a:cubicBezTo>
                  <a:pt x="146833" y="1346379"/>
                  <a:pt x="30408" y="1388849"/>
                  <a:pt x="127537" y="1340285"/>
                </a:cubicBezTo>
                <a:cubicBezTo>
                  <a:pt x="139347" y="1334380"/>
                  <a:pt x="153305" y="1333664"/>
                  <a:pt x="165115" y="1327759"/>
                </a:cubicBezTo>
                <a:cubicBezTo>
                  <a:pt x="178580" y="1321026"/>
                  <a:pt x="189228" y="1309440"/>
                  <a:pt x="202693" y="1302707"/>
                </a:cubicBezTo>
                <a:cubicBezTo>
                  <a:pt x="214503" y="1296802"/>
                  <a:pt x="228729" y="1296593"/>
                  <a:pt x="240271" y="1290181"/>
                </a:cubicBezTo>
                <a:cubicBezTo>
                  <a:pt x="266591" y="1275559"/>
                  <a:pt x="290375" y="1256778"/>
                  <a:pt x="315427" y="1240077"/>
                </a:cubicBezTo>
                <a:cubicBezTo>
                  <a:pt x="327953" y="1231726"/>
                  <a:pt x="342360" y="1225670"/>
                  <a:pt x="353005" y="1215025"/>
                </a:cubicBezTo>
                <a:cubicBezTo>
                  <a:pt x="361356" y="1206674"/>
                  <a:pt x="368231" y="1196523"/>
                  <a:pt x="378057" y="1189972"/>
                </a:cubicBezTo>
                <a:cubicBezTo>
                  <a:pt x="393593" y="1179614"/>
                  <a:pt x="412966" y="1175773"/>
                  <a:pt x="428161" y="1164920"/>
                </a:cubicBezTo>
                <a:cubicBezTo>
                  <a:pt x="442576" y="1154624"/>
                  <a:pt x="452289" y="1138870"/>
                  <a:pt x="465739" y="1127342"/>
                </a:cubicBezTo>
                <a:cubicBezTo>
                  <a:pt x="473682" y="1120534"/>
                  <a:pt x="537560" y="1072642"/>
                  <a:pt x="553421" y="1064712"/>
                </a:cubicBezTo>
                <a:cubicBezTo>
                  <a:pt x="565231" y="1058807"/>
                  <a:pt x="578474" y="1056361"/>
                  <a:pt x="591000" y="1052186"/>
                </a:cubicBezTo>
                <a:cubicBezTo>
                  <a:pt x="603526" y="1039660"/>
                  <a:pt x="614595" y="1025484"/>
                  <a:pt x="628578" y="1014608"/>
                </a:cubicBezTo>
                <a:cubicBezTo>
                  <a:pt x="673901" y="979356"/>
                  <a:pt x="712376" y="964241"/>
                  <a:pt x="753838" y="926926"/>
                </a:cubicBezTo>
                <a:cubicBezTo>
                  <a:pt x="780172" y="903225"/>
                  <a:pt x="799515" y="871422"/>
                  <a:pt x="828994" y="851770"/>
                </a:cubicBezTo>
                <a:lnTo>
                  <a:pt x="904150" y="801666"/>
                </a:lnTo>
                <a:cubicBezTo>
                  <a:pt x="916676" y="793315"/>
                  <a:pt x="931083" y="787259"/>
                  <a:pt x="941728" y="776614"/>
                </a:cubicBezTo>
                <a:cubicBezTo>
                  <a:pt x="1105924" y="612418"/>
                  <a:pt x="971029" y="735849"/>
                  <a:pt x="1066989" y="663879"/>
                </a:cubicBezTo>
                <a:cubicBezTo>
                  <a:pt x="1088377" y="647838"/>
                  <a:pt x="1107374" y="628605"/>
                  <a:pt x="1129619" y="613775"/>
                </a:cubicBezTo>
                <a:cubicBezTo>
                  <a:pt x="1145156" y="603417"/>
                  <a:pt x="1163889" y="598619"/>
                  <a:pt x="1179723" y="588723"/>
                </a:cubicBezTo>
                <a:cubicBezTo>
                  <a:pt x="1266390" y="534556"/>
                  <a:pt x="1193578" y="563228"/>
                  <a:pt x="1267405" y="538619"/>
                </a:cubicBezTo>
                <a:cubicBezTo>
                  <a:pt x="1279931" y="526093"/>
                  <a:pt x="1290244" y="510867"/>
                  <a:pt x="1304983" y="501041"/>
                </a:cubicBezTo>
                <a:cubicBezTo>
                  <a:pt x="1315969" y="493717"/>
                  <a:pt x="1330425" y="493716"/>
                  <a:pt x="1342561" y="488515"/>
                </a:cubicBezTo>
                <a:cubicBezTo>
                  <a:pt x="1359724" y="481159"/>
                  <a:pt x="1376453" y="472727"/>
                  <a:pt x="1392665" y="463463"/>
                </a:cubicBezTo>
                <a:cubicBezTo>
                  <a:pt x="1460655" y="424612"/>
                  <a:pt x="1398924" y="448851"/>
                  <a:pt x="1467821" y="425885"/>
                </a:cubicBezTo>
                <a:cubicBezTo>
                  <a:pt x="1526165" y="367544"/>
                  <a:pt x="1450634" y="434479"/>
                  <a:pt x="1542978" y="388307"/>
                </a:cubicBezTo>
                <a:cubicBezTo>
                  <a:pt x="1569908" y="374842"/>
                  <a:pt x="1593082" y="354904"/>
                  <a:pt x="1618134" y="338203"/>
                </a:cubicBezTo>
                <a:cubicBezTo>
                  <a:pt x="1630660" y="329852"/>
                  <a:pt x="1641430" y="317912"/>
                  <a:pt x="1655712" y="313151"/>
                </a:cubicBezTo>
                <a:cubicBezTo>
                  <a:pt x="1680764" y="304800"/>
                  <a:pt x="1706350" y="297905"/>
                  <a:pt x="1730868" y="288098"/>
                </a:cubicBezTo>
                <a:cubicBezTo>
                  <a:pt x="1751745" y="279747"/>
                  <a:pt x="1772445" y="270941"/>
                  <a:pt x="1793498" y="263046"/>
                </a:cubicBezTo>
                <a:cubicBezTo>
                  <a:pt x="1805861" y="258410"/>
                  <a:pt x="1819266" y="256425"/>
                  <a:pt x="1831076" y="250520"/>
                </a:cubicBezTo>
                <a:cubicBezTo>
                  <a:pt x="1844541" y="243787"/>
                  <a:pt x="1854897" y="231582"/>
                  <a:pt x="1868654" y="225468"/>
                </a:cubicBezTo>
                <a:cubicBezTo>
                  <a:pt x="1892785" y="214743"/>
                  <a:pt x="1918759" y="208767"/>
                  <a:pt x="1943811" y="200416"/>
                </a:cubicBezTo>
                <a:cubicBezTo>
                  <a:pt x="1956337" y="196241"/>
                  <a:pt x="1970403" y="195214"/>
                  <a:pt x="1981389" y="187890"/>
                </a:cubicBezTo>
                <a:cubicBezTo>
                  <a:pt x="1993915" y="179539"/>
                  <a:pt x="2005502" y="169571"/>
                  <a:pt x="2018967" y="162838"/>
                </a:cubicBezTo>
                <a:cubicBezTo>
                  <a:pt x="2032320" y="156162"/>
                  <a:pt x="2096616" y="138789"/>
                  <a:pt x="2106649" y="137786"/>
                </a:cubicBezTo>
                <a:cubicBezTo>
                  <a:pt x="2173252" y="131126"/>
                  <a:pt x="2240342" y="130598"/>
                  <a:pt x="2307065" y="125260"/>
                </a:cubicBezTo>
                <a:cubicBezTo>
                  <a:pt x="2344754" y="122245"/>
                  <a:pt x="2382222" y="116909"/>
                  <a:pt x="2419800" y="112734"/>
                </a:cubicBezTo>
                <a:cubicBezTo>
                  <a:pt x="2436501" y="108559"/>
                  <a:pt x="2452862" y="102643"/>
                  <a:pt x="2469904" y="100208"/>
                </a:cubicBezTo>
                <a:cubicBezTo>
                  <a:pt x="2678548" y="70402"/>
                  <a:pt x="2812476" y="93555"/>
                  <a:pt x="3058627" y="100208"/>
                </a:cubicBezTo>
                <a:cubicBezTo>
                  <a:pt x="3033575" y="83507"/>
                  <a:pt x="3012035" y="59625"/>
                  <a:pt x="2983471" y="50104"/>
                </a:cubicBezTo>
                <a:cubicBezTo>
                  <a:pt x="2958419" y="41753"/>
                  <a:pt x="2930287" y="39700"/>
                  <a:pt x="2908315" y="25052"/>
                </a:cubicBezTo>
                <a:lnTo>
                  <a:pt x="2870737" y="0"/>
                </a:lnTo>
                <a:cubicBezTo>
                  <a:pt x="2883263" y="12526"/>
                  <a:pt x="2893576" y="27752"/>
                  <a:pt x="2908315" y="37578"/>
                </a:cubicBezTo>
                <a:cubicBezTo>
                  <a:pt x="2919301" y="44902"/>
                  <a:pt x="2934083" y="44199"/>
                  <a:pt x="2945893" y="50104"/>
                </a:cubicBezTo>
                <a:cubicBezTo>
                  <a:pt x="2959358" y="56837"/>
                  <a:pt x="2970945" y="66805"/>
                  <a:pt x="2983471" y="75156"/>
                </a:cubicBezTo>
                <a:cubicBezTo>
                  <a:pt x="2991822" y="87682"/>
                  <a:pt x="2997878" y="102089"/>
                  <a:pt x="3008523" y="112734"/>
                </a:cubicBezTo>
                <a:cubicBezTo>
                  <a:pt x="3019168" y="123379"/>
                  <a:pt x="3040510" y="123808"/>
                  <a:pt x="3046101" y="137786"/>
                </a:cubicBezTo>
                <a:cubicBezTo>
                  <a:pt x="3059467" y="171201"/>
                  <a:pt x="3009612" y="189070"/>
                  <a:pt x="2995997" y="200416"/>
                </a:cubicBezTo>
                <a:cubicBezTo>
                  <a:pt x="2982388" y="211757"/>
                  <a:pt x="2972028" y="226653"/>
                  <a:pt x="2958419" y="237994"/>
                </a:cubicBezTo>
                <a:cubicBezTo>
                  <a:pt x="2935746" y="256888"/>
                  <a:pt x="2920245" y="263344"/>
                  <a:pt x="2895789" y="275572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387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605" y="513566"/>
            <a:ext cx="7197527" cy="526447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Rounded Rectangle 1"/>
          <p:cNvSpPr/>
          <p:nvPr/>
        </p:nvSpPr>
        <p:spPr>
          <a:xfrm>
            <a:off x="1841325" y="4359058"/>
            <a:ext cx="1916483" cy="388307"/>
          </a:xfrm>
          <a:prstGeom prst="roundRect">
            <a:avLst/>
          </a:pr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549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Canvas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400833" y="851770"/>
            <a:ext cx="4146115" cy="3077680"/>
          </a:xfrm>
          <a:prstGeom prst="roundRect">
            <a:avLst>
              <a:gd name="adj" fmla="val 4902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538620" y="951978"/>
            <a:ext cx="1913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Instance Variables</a:t>
            </a:r>
            <a:endParaRPr lang="en-US" b="1" dirty="0"/>
          </a:p>
        </p:txBody>
      </p:sp>
      <p:sp>
        <p:nvSpPr>
          <p:cNvPr id="5" name="TextBox 4"/>
          <p:cNvSpPr txBox="1"/>
          <p:nvPr/>
        </p:nvSpPr>
        <p:spPr>
          <a:xfrm>
            <a:off x="590811" y="1693102"/>
            <a:ext cx="824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canvas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578032" y="1102290"/>
            <a:ext cx="4006494" cy="3181612"/>
            <a:chOff x="1580116" y="1152394"/>
            <a:chExt cx="2077483" cy="2077483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580116" y="1152394"/>
              <a:ext cx="2077483" cy="2077483"/>
            </a:xfrm>
            <a:prstGeom prst="rect">
              <a:avLst/>
            </a:prstGeom>
          </p:spPr>
        </p:pic>
        <p:sp>
          <p:nvSpPr>
            <p:cNvPr id="7" name="Freeform 6"/>
            <p:cNvSpPr/>
            <p:nvPr/>
          </p:nvSpPr>
          <p:spPr>
            <a:xfrm>
              <a:off x="1821461" y="1728592"/>
              <a:ext cx="520906" cy="425885"/>
            </a:xfrm>
            <a:custGeom>
              <a:avLst/>
              <a:gdLst>
                <a:gd name="connsiteX0" fmla="*/ 307964 w 520906"/>
                <a:gd name="connsiteY0" fmla="*/ 0 h 425885"/>
                <a:gd name="connsiteX1" fmla="*/ 257860 w 520906"/>
                <a:gd name="connsiteY1" fmla="*/ 12526 h 425885"/>
                <a:gd name="connsiteX2" fmla="*/ 82495 w 520906"/>
                <a:gd name="connsiteY2" fmla="*/ 37578 h 425885"/>
                <a:gd name="connsiteX3" fmla="*/ 44917 w 520906"/>
                <a:gd name="connsiteY3" fmla="*/ 62630 h 425885"/>
                <a:gd name="connsiteX4" fmla="*/ 19865 w 520906"/>
                <a:gd name="connsiteY4" fmla="*/ 100208 h 425885"/>
                <a:gd name="connsiteX5" fmla="*/ 19865 w 520906"/>
                <a:gd name="connsiteY5" fmla="*/ 413359 h 425885"/>
                <a:gd name="connsiteX6" fmla="*/ 57443 w 520906"/>
                <a:gd name="connsiteY6" fmla="*/ 425885 h 425885"/>
                <a:gd name="connsiteX7" fmla="*/ 270386 w 520906"/>
                <a:gd name="connsiteY7" fmla="*/ 400833 h 425885"/>
                <a:gd name="connsiteX8" fmla="*/ 307964 w 520906"/>
                <a:gd name="connsiteY8" fmla="*/ 375781 h 425885"/>
                <a:gd name="connsiteX9" fmla="*/ 383120 w 520906"/>
                <a:gd name="connsiteY9" fmla="*/ 350729 h 425885"/>
                <a:gd name="connsiteX10" fmla="*/ 420698 w 520906"/>
                <a:gd name="connsiteY10" fmla="*/ 338203 h 425885"/>
                <a:gd name="connsiteX11" fmla="*/ 495854 w 520906"/>
                <a:gd name="connsiteY11" fmla="*/ 237994 h 425885"/>
                <a:gd name="connsiteX12" fmla="*/ 520906 w 520906"/>
                <a:gd name="connsiteY12" fmla="*/ 162838 h 425885"/>
                <a:gd name="connsiteX13" fmla="*/ 508380 w 520906"/>
                <a:gd name="connsiteY13" fmla="*/ 75156 h 425885"/>
                <a:gd name="connsiteX14" fmla="*/ 483328 w 520906"/>
                <a:gd name="connsiteY14" fmla="*/ 37578 h 425885"/>
                <a:gd name="connsiteX15" fmla="*/ 445750 w 520906"/>
                <a:gd name="connsiteY15" fmla="*/ 25052 h 425885"/>
                <a:gd name="connsiteX16" fmla="*/ 345542 w 520906"/>
                <a:gd name="connsiteY16" fmla="*/ 12526 h 425885"/>
                <a:gd name="connsiteX17" fmla="*/ 307964 w 520906"/>
                <a:gd name="connsiteY17" fmla="*/ 0 h 425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20906" h="425885">
                  <a:moveTo>
                    <a:pt x="307964" y="0"/>
                  </a:moveTo>
                  <a:cubicBezTo>
                    <a:pt x="293350" y="0"/>
                    <a:pt x="274924" y="10251"/>
                    <a:pt x="257860" y="12526"/>
                  </a:cubicBezTo>
                  <a:cubicBezTo>
                    <a:pt x="218585" y="17763"/>
                    <a:pt x="131857" y="12897"/>
                    <a:pt x="82495" y="37578"/>
                  </a:cubicBezTo>
                  <a:cubicBezTo>
                    <a:pt x="69030" y="44311"/>
                    <a:pt x="57443" y="54279"/>
                    <a:pt x="44917" y="62630"/>
                  </a:cubicBezTo>
                  <a:cubicBezTo>
                    <a:pt x="36566" y="75156"/>
                    <a:pt x="26598" y="86743"/>
                    <a:pt x="19865" y="100208"/>
                  </a:cubicBezTo>
                  <a:cubicBezTo>
                    <a:pt x="-23155" y="186249"/>
                    <a:pt x="16604" y="394607"/>
                    <a:pt x="19865" y="413359"/>
                  </a:cubicBezTo>
                  <a:cubicBezTo>
                    <a:pt x="22127" y="426367"/>
                    <a:pt x="44917" y="421710"/>
                    <a:pt x="57443" y="425885"/>
                  </a:cubicBezTo>
                  <a:cubicBezTo>
                    <a:pt x="85149" y="423906"/>
                    <a:pt x="213447" y="429302"/>
                    <a:pt x="270386" y="400833"/>
                  </a:cubicBezTo>
                  <a:cubicBezTo>
                    <a:pt x="283851" y="394101"/>
                    <a:pt x="294207" y="381895"/>
                    <a:pt x="307964" y="375781"/>
                  </a:cubicBezTo>
                  <a:cubicBezTo>
                    <a:pt x="332095" y="365056"/>
                    <a:pt x="358068" y="359080"/>
                    <a:pt x="383120" y="350729"/>
                  </a:cubicBezTo>
                  <a:lnTo>
                    <a:pt x="420698" y="338203"/>
                  </a:lnTo>
                  <a:cubicBezTo>
                    <a:pt x="450373" y="308527"/>
                    <a:pt x="481691" y="280483"/>
                    <a:pt x="495854" y="237994"/>
                  </a:cubicBezTo>
                  <a:lnTo>
                    <a:pt x="520906" y="162838"/>
                  </a:lnTo>
                  <a:cubicBezTo>
                    <a:pt x="516731" y="133611"/>
                    <a:pt x="516864" y="103435"/>
                    <a:pt x="508380" y="75156"/>
                  </a:cubicBezTo>
                  <a:cubicBezTo>
                    <a:pt x="504054" y="60737"/>
                    <a:pt x="495083" y="46982"/>
                    <a:pt x="483328" y="37578"/>
                  </a:cubicBezTo>
                  <a:cubicBezTo>
                    <a:pt x="473018" y="29330"/>
                    <a:pt x="458741" y="27414"/>
                    <a:pt x="445750" y="25052"/>
                  </a:cubicBezTo>
                  <a:cubicBezTo>
                    <a:pt x="412630" y="19030"/>
                    <a:pt x="378403" y="19828"/>
                    <a:pt x="345542" y="12526"/>
                  </a:cubicBezTo>
                  <a:cubicBezTo>
                    <a:pt x="339778" y="11245"/>
                    <a:pt x="322578" y="0"/>
                    <a:pt x="30796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 7"/>
            <p:cNvSpPr/>
            <p:nvPr/>
          </p:nvSpPr>
          <p:spPr>
            <a:xfrm>
              <a:off x="2292263" y="2118987"/>
              <a:ext cx="665967" cy="425885"/>
            </a:xfrm>
            <a:custGeom>
              <a:avLst/>
              <a:gdLst>
                <a:gd name="connsiteX0" fmla="*/ 307964 w 520906"/>
                <a:gd name="connsiteY0" fmla="*/ 0 h 425885"/>
                <a:gd name="connsiteX1" fmla="*/ 257860 w 520906"/>
                <a:gd name="connsiteY1" fmla="*/ 12526 h 425885"/>
                <a:gd name="connsiteX2" fmla="*/ 82495 w 520906"/>
                <a:gd name="connsiteY2" fmla="*/ 37578 h 425885"/>
                <a:gd name="connsiteX3" fmla="*/ 44917 w 520906"/>
                <a:gd name="connsiteY3" fmla="*/ 62630 h 425885"/>
                <a:gd name="connsiteX4" fmla="*/ 19865 w 520906"/>
                <a:gd name="connsiteY4" fmla="*/ 100208 h 425885"/>
                <a:gd name="connsiteX5" fmla="*/ 19865 w 520906"/>
                <a:gd name="connsiteY5" fmla="*/ 413359 h 425885"/>
                <a:gd name="connsiteX6" fmla="*/ 57443 w 520906"/>
                <a:gd name="connsiteY6" fmla="*/ 425885 h 425885"/>
                <a:gd name="connsiteX7" fmla="*/ 270386 w 520906"/>
                <a:gd name="connsiteY7" fmla="*/ 400833 h 425885"/>
                <a:gd name="connsiteX8" fmla="*/ 307964 w 520906"/>
                <a:gd name="connsiteY8" fmla="*/ 375781 h 425885"/>
                <a:gd name="connsiteX9" fmla="*/ 383120 w 520906"/>
                <a:gd name="connsiteY9" fmla="*/ 350729 h 425885"/>
                <a:gd name="connsiteX10" fmla="*/ 420698 w 520906"/>
                <a:gd name="connsiteY10" fmla="*/ 338203 h 425885"/>
                <a:gd name="connsiteX11" fmla="*/ 495854 w 520906"/>
                <a:gd name="connsiteY11" fmla="*/ 237994 h 425885"/>
                <a:gd name="connsiteX12" fmla="*/ 520906 w 520906"/>
                <a:gd name="connsiteY12" fmla="*/ 162838 h 425885"/>
                <a:gd name="connsiteX13" fmla="*/ 508380 w 520906"/>
                <a:gd name="connsiteY13" fmla="*/ 75156 h 425885"/>
                <a:gd name="connsiteX14" fmla="*/ 483328 w 520906"/>
                <a:gd name="connsiteY14" fmla="*/ 37578 h 425885"/>
                <a:gd name="connsiteX15" fmla="*/ 445750 w 520906"/>
                <a:gd name="connsiteY15" fmla="*/ 25052 h 425885"/>
                <a:gd name="connsiteX16" fmla="*/ 345542 w 520906"/>
                <a:gd name="connsiteY16" fmla="*/ 12526 h 425885"/>
                <a:gd name="connsiteX17" fmla="*/ 307964 w 520906"/>
                <a:gd name="connsiteY17" fmla="*/ 0 h 425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20906" h="425885">
                  <a:moveTo>
                    <a:pt x="307964" y="0"/>
                  </a:moveTo>
                  <a:cubicBezTo>
                    <a:pt x="293350" y="0"/>
                    <a:pt x="274924" y="10251"/>
                    <a:pt x="257860" y="12526"/>
                  </a:cubicBezTo>
                  <a:cubicBezTo>
                    <a:pt x="218585" y="17763"/>
                    <a:pt x="131857" y="12897"/>
                    <a:pt x="82495" y="37578"/>
                  </a:cubicBezTo>
                  <a:cubicBezTo>
                    <a:pt x="69030" y="44311"/>
                    <a:pt x="57443" y="54279"/>
                    <a:pt x="44917" y="62630"/>
                  </a:cubicBezTo>
                  <a:cubicBezTo>
                    <a:pt x="36566" y="75156"/>
                    <a:pt x="26598" y="86743"/>
                    <a:pt x="19865" y="100208"/>
                  </a:cubicBezTo>
                  <a:cubicBezTo>
                    <a:pt x="-23155" y="186249"/>
                    <a:pt x="16604" y="394607"/>
                    <a:pt x="19865" y="413359"/>
                  </a:cubicBezTo>
                  <a:cubicBezTo>
                    <a:pt x="22127" y="426367"/>
                    <a:pt x="44917" y="421710"/>
                    <a:pt x="57443" y="425885"/>
                  </a:cubicBezTo>
                  <a:cubicBezTo>
                    <a:pt x="85149" y="423906"/>
                    <a:pt x="213447" y="429302"/>
                    <a:pt x="270386" y="400833"/>
                  </a:cubicBezTo>
                  <a:cubicBezTo>
                    <a:pt x="283851" y="394101"/>
                    <a:pt x="294207" y="381895"/>
                    <a:pt x="307964" y="375781"/>
                  </a:cubicBezTo>
                  <a:cubicBezTo>
                    <a:pt x="332095" y="365056"/>
                    <a:pt x="358068" y="359080"/>
                    <a:pt x="383120" y="350729"/>
                  </a:cubicBezTo>
                  <a:lnTo>
                    <a:pt x="420698" y="338203"/>
                  </a:lnTo>
                  <a:cubicBezTo>
                    <a:pt x="450373" y="308527"/>
                    <a:pt x="481691" y="280483"/>
                    <a:pt x="495854" y="237994"/>
                  </a:cubicBezTo>
                  <a:lnTo>
                    <a:pt x="520906" y="162838"/>
                  </a:lnTo>
                  <a:cubicBezTo>
                    <a:pt x="516731" y="133611"/>
                    <a:pt x="516864" y="103435"/>
                    <a:pt x="508380" y="75156"/>
                  </a:cubicBezTo>
                  <a:cubicBezTo>
                    <a:pt x="504054" y="60737"/>
                    <a:pt x="495083" y="46982"/>
                    <a:pt x="483328" y="37578"/>
                  </a:cubicBezTo>
                  <a:cubicBezTo>
                    <a:pt x="473018" y="29330"/>
                    <a:pt x="458741" y="27414"/>
                    <a:pt x="445750" y="25052"/>
                  </a:cubicBezTo>
                  <a:cubicBezTo>
                    <a:pt x="412630" y="19030"/>
                    <a:pt x="378403" y="19828"/>
                    <a:pt x="345542" y="12526"/>
                  </a:cubicBezTo>
                  <a:cubicBezTo>
                    <a:pt x="339778" y="11245"/>
                    <a:pt x="322578" y="0"/>
                    <a:pt x="30796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Rounded Rectangle 9"/>
          <p:cNvSpPr/>
          <p:nvPr/>
        </p:nvSpPr>
        <p:spPr>
          <a:xfrm>
            <a:off x="638827" y="4033380"/>
            <a:ext cx="3557392" cy="2116899"/>
          </a:xfrm>
          <a:prstGeom prst="roundRect">
            <a:avLst>
              <a:gd name="adj" fmla="val 9284"/>
            </a:avLst>
          </a:prstGeom>
          <a:solidFill>
            <a:schemeClr val="bg1"/>
          </a:solidFill>
          <a:ln w="3810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791229" y="4110625"/>
            <a:ext cx="1565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/>
              <a:t>mousePressed</a:t>
            </a:r>
            <a:endParaRPr lang="en-US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776613" y="5448822"/>
            <a:ext cx="482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obj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277655" y="5348614"/>
            <a:ext cx="2379946" cy="63882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 smtClean="0">
                <a:solidFill>
                  <a:srgbClr val="0027FF"/>
                </a:solidFill>
              </a:rPr>
              <a:t>12</a:t>
            </a:r>
            <a:endParaRPr lang="en-US" u="sng" dirty="0">
              <a:solidFill>
                <a:srgbClr val="0027FF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791195" y="778702"/>
            <a:ext cx="683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Heap</a:t>
            </a:r>
            <a:endParaRPr lang="en-US" b="1" dirty="0"/>
          </a:p>
        </p:txBody>
      </p:sp>
      <p:sp>
        <p:nvSpPr>
          <p:cNvPr id="15" name="Rectangle 14"/>
          <p:cNvSpPr/>
          <p:nvPr/>
        </p:nvSpPr>
        <p:spPr>
          <a:xfrm>
            <a:off x="6501009" y="1665962"/>
            <a:ext cx="1741118" cy="1741118"/>
          </a:xfrm>
          <a:prstGeom prst="rect">
            <a:avLst/>
          </a:prstGeom>
          <a:solidFill>
            <a:srgbClr val="FF40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7181002" y="1290274"/>
            <a:ext cx="418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u="sng" dirty="0" smtClean="0">
                <a:solidFill>
                  <a:srgbClr val="0027FF"/>
                </a:solidFill>
              </a:rPr>
              <a:t>12</a:t>
            </a:r>
            <a:endParaRPr lang="en-US" u="sng" dirty="0">
              <a:solidFill>
                <a:srgbClr val="0027FF"/>
              </a:solidFill>
            </a:endParaRPr>
          </a:p>
        </p:txBody>
      </p:sp>
      <p:sp>
        <p:nvSpPr>
          <p:cNvPr id="18" name="Freeform 17"/>
          <p:cNvSpPr/>
          <p:nvPr/>
        </p:nvSpPr>
        <p:spPr>
          <a:xfrm>
            <a:off x="3407079" y="2141951"/>
            <a:ext cx="2918822" cy="3533593"/>
          </a:xfrm>
          <a:custGeom>
            <a:avLst/>
            <a:gdLst>
              <a:gd name="connsiteX0" fmla="*/ 37579 w 2918822"/>
              <a:gd name="connsiteY0" fmla="*/ 3520332 h 3634320"/>
              <a:gd name="connsiteX1" fmla="*/ 0 w 2918822"/>
              <a:gd name="connsiteY1" fmla="*/ 3608014 h 3634320"/>
              <a:gd name="connsiteX2" fmla="*/ 75157 w 2918822"/>
              <a:gd name="connsiteY2" fmla="*/ 3620540 h 3634320"/>
              <a:gd name="connsiteX3" fmla="*/ 25053 w 2918822"/>
              <a:gd name="connsiteY3" fmla="*/ 3545384 h 3634320"/>
              <a:gd name="connsiteX4" fmla="*/ 12527 w 2918822"/>
              <a:gd name="connsiteY4" fmla="*/ 3582962 h 3634320"/>
              <a:gd name="connsiteX5" fmla="*/ 263047 w 2918822"/>
              <a:gd name="connsiteY5" fmla="*/ 3595488 h 3634320"/>
              <a:gd name="connsiteX6" fmla="*/ 313151 w 2918822"/>
              <a:gd name="connsiteY6" fmla="*/ 3582962 h 3634320"/>
              <a:gd name="connsiteX7" fmla="*/ 488516 w 2918822"/>
              <a:gd name="connsiteY7" fmla="*/ 3482754 h 3634320"/>
              <a:gd name="connsiteX8" fmla="*/ 576198 w 2918822"/>
              <a:gd name="connsiteY8" fmla="*/ 3432650 h 3634320"/>
              <a:gd name="connsiteX9" fmla="*/ 626302 w 2918822"/>
              <a:gd name="connsiteY9" fmla="*/ 3395072 h 3634320"/>
              <a:gd name="connsiteX10" fmla="*/ 676406 w 2918822"/>
              <a:gd name="connsiteY10" fmla="*/ 3370020 h 3634320"/>
              <a:gd name="connsiteX11" fmla="*/ 776614 w 2918822"/>
              <a:gd name="connsiteY11" fmla="*/ 3294864 h 3634320"/>
              <a:gd name="connsiteX12" fmla="*/ 851770 w 2918822"/>
              <a:gd name="connsiteY12" fmla="*/ 3244759 h 3634320"/>
              <a:gd name="connsiteX13" fmla="*/ 926927 w 2918822"/>
              <a:gd name="connsiteY13" fmla="*/ 3182129 h 3634320"/>
              <a:gd name="connsiteX14" fmla="*/ 989557 w 2918822"/>
              <a:gd name="connsiteY14" fmla="*/ 3119499 h 3634320"/>
              <a:gd name="connsiteX15" fmla="*/ 1014609 w 2918822"/>
              <a:gd name="connsiteY15" fmla="*/ 3081921 h 3634320"/>
              <a:gd name="connsiteX16" fmla="*/ 1064713 w 2918822"/>
              <a:gd name="connsiteY16" fmla="*/ 3019291 h 3634320"/>
              <a:gd name="connsiteX17" fmla="*/ 1089765 w 2918822"/>
              <a:gd name="connsiteY17" fmla="*/ 2981713 h 3634320"/>
              <a:gd name="connsiteX18" fmla="*/ 1189973 w 2918822"/>
              <a:gd name="connsiteY18" fmla="*/ 2881505 h 3634320"/>
              <a:gd name="connsiteX19" fmla="*/ 1265129 w 2918822"/>
              <a:gd name="connsiteY19" fmla="*/ 2793823 h 3634320"/>
              <a:gd name="connsiteX20" fmla="*/ 1302707 w 2918822"/>
              <a:gd name="connsiteY20" fmla="*/ 2706140 h 3634320"/>
              <a:gd name="connsiteX21" fmla="*/ 1352811 w 2918822"/>
              <a:gd name="connsiteY21" fmla="*/ 2630984 h 3634320"/>
              <a:gd name="connsiteX22" fmla="*/ 1365337 w 2918822"/>
              <a:gd name="connsiteY22" fmla="*/ 2593406 h 3634320"/>
              <a:gd name="connsiteX23" fmla="*/ 1415442 w 2918822"/>
              <a:gd name="connsiteY23" fmla="*/ 2518250 h 3634320"/>
              <a:gd name="connsiteX24" fmla="*/ 1427968 w 2918822"/>
              <a:gd name="connsiteY24" fmla="*/ 2480672 h 3634320"/>
              <a:gd name="connsiteX25" fmla="*/ 1478072 w 2918822"/>
              <a:gd name="connsiteY25" fmla="*/ 2405516 h 3634320"/>
              <a:gd name="connsiteX26" fmla="*/ 1503124 w 2918822"/>
              <a:gd name="connsiteY26" fmla="*/ 2317833 h 3634320"/>
              <a:gd name="connsiteX27" fmla="*/ 1528176 w 2918822"/>
              <a:gd name="connsiteY27" fmla="*/ 2280255 h 3634320"/>
              <a:gd name="connsiteX28" fmla="*/ 1553228 w 2918822"/>
              <a:gd name="connsiteY28" fmla="*/ 2205099 h 3634320"/>
              <a:gd name="connsiteX29" fmla="*/ 1578280 w 2918822"/>
              <a:gd name="connsiteY29" fmla="*/ 2167521 h 3634320"/>
              <a:gd name="connsiteX30" fmla="*/ 1603332 w 2918822"/>
              <a:gd name="connsiteY30" fmla="*/ 2092365 h 3634320"/>
              <a:gd name="connsiteX31" fmla="*/ 1628384 w 2918822"/>
              <a:gd name="connsiteY31" fmla="*/ 2054787 h 3634320"/>
              <a:gd name="connsiteX32" fmla="*/ 1640910 w 2918822"/>
              <a:gd name="connsiteY32" fmla="*/ 2017209 h 3634320"/>
              <a:gd name="connsiteX33" fmla="*/ 1691014 w 2918822"/>
              <a:gd name="connsiteY33" fmla="*/ 1942053 h 3634320"/>
              <a:gd name="connsiteX34" fmla="*/ 1741118 w 2918822"/>
              <a:gd name="connsiteY34" fmla="*/ 1829318 h 3634320"/>
              <a:gd name="connsiteX35" fmla="*/ 1753644 w 2918822"/>
              <a:gd name="connsiteY35" fmla="*/ 1779214 h 3634320"/>
              <a:gd name="connsiteX36" fmla="*/ 1791222 w 2918822"/>
              <a:gd name="connsiteY36" fmla="*/ 1666480 h 3634320"/>
              <a:gd name="connsiteX37" fmla="*/ 1841327 w 2918822"/>
              <a:gd name="connsiteY37" fmla="*/ 1516168 h 3634320"/>
              <a:gd name="connsiteX38" fmla="*/ 1878905 w 2918822"/>
              <a:gd name="connsiteY38" fmla="*/ 1403433 h 3634320"/>
              <a:gd name="connsiteX39" fmla="*/ 1891431 w 2918822"/>
              <a:gd name="connsiteY39" fmla="*/ 1365855 h 3634320"/>
              <a:gd name="connsiteX40" fmla="*/ 1916483 w 2918822"/>
              <a:gd name="connsiteY40" fmla="*/ 1328277 h 3634320"/>
              <a:gd name="connsiteX41" fmla="*/ 1954061 w 2918822"/>
              <a:gd name="connsiteY41" fmla="*/ 1152913 h 3634320"/>
              <a:gd name="connsiteX42" fmla="*/ 1979113 w 2918822"/>
              <a:gd name="connsiteY42" fmla="*/ 1077757 h 3634320"/>
              <a:gd name="connsiteX43" fmla="*/ 2004165 w 2918822"/>
              <a:gd name="connsiteY43" fmla="*/ 1002601 h 3634320"/>
              <a:gd name="connsiteX44" fmla="*/ 2016691 w 2918822"/>
              <a:gd name="connsiteY44" fmla="*/ 965023 h 3634320"/>
              <a:gd name="connsiteX45" fmla="*/ 2066795 w 2918822"/>
              <a:gd name="connsiteY45" fmla="*/ 877340 h 3634320"/>
              <a:gd name="connsiteX46" fmla="*/ 2091847 w 2918822"/>
              <a:gd name="connsiteY46" fmla="*/ 839762 h 3634320"/>
              <a:gd name="connsiteX47" fmla="*/ 2104373 w 2918822"/>
              <a:gd name="connsiteY47" fmla="*/ 802184 h 3634320"/>
              <a:gd name="connsiteX48" fmla="*/ 2154477 w 2918822"/>
              <a:gd name="connsiteY48" fmla="*/ 727028 h 3634320"/>
              <a:gd name="connsiteX49" fmla="*/ 2179529 w 2918822"/>
              <a:gd name="connsiteY49" fmla="*/ 689450 h 3634320"/>
              <a:gd name="connsiteX50" fmla="*/ 2204581 w 2918822"/>
              <a:gd name="connsiteY50" fmla="*/ 651872 h 3634320"/>
              <a:gd name="connsiteX51" fmla="*/ 2229633 w 2918822"/>
              <a:gd name="connsiteY51" fmla="*/ 614294 h 3634320"/>
              <a:gd name="connsiteX52" fmla="*/ 2267211 w 2918822"/>
              <a:gd name="connsiteY52" fmla="*/ 576716 h 3634320"/>
              <a:gd name="connsiteX53" fmla="*/ 2317316 w 2918822"/>
              <a:gd name="connsiteY53" fmla="*/ 514086 h 3634320"/>
              <a:gd name="connsiteX54" fmla="*/ 2354894 w 2918822"/>
              <a:gd name="connsiteY54" fmla="*/ 489033 h 3634320"/>
              <a:gd name="connsiteX55" fmla="*/ 2430050 w 2918822"/>
              <a:gd name="connsiteY55" fmla="*/ 426403 h 3634320"/>
              <a:gd name="connsiteX56" fmla="*/ 2492680 w 2918822"/>
              <a:gd name="connsiteY56" fmla="*/ 351247 h 3634320"/>
              <a:gd name="connsiteX57" fmla="*/ 2542784 w 2918822"/>
              <a:gd name="connsiteY57" fmla="*/ 276091 h 3634320"/>
              <a:gd name="connsiteX58" fmla="*/ 2567836 w 2918822"/>
              <a:gd name="connsiteY58" fmla="*/ 238513 h 3634320"/>
              <a:gd name="connsiteX59" fmla="*/ 2605414 w 2918822"/>
              <a:gd name="connsiteY59" fmla="*/ 225987 h 3634320"/>
              <a:gd name="connsiteX60" fmla="*/ 2642992 w 2918822"/>
              <a:gd name="connsiteY60" fmla="*/ 200935 h 3634320"/>
              <a:gd name="connsiteX61" fmla="*/ 2718148 w 2918822"/>
              <a:gd name="connsiteY61" fmla="*/ 188409 h 3634320"/>
              <a:gd name="connsiteX62" fmla="*/ 2843409 w 2918822"/>
              <a:gd name="connsiteY62" fmla="*/ 175883 h 3634320"/>
              <a:gd name="connsiteX63" fmla="*/ 2893513 w 2918822"/>
              <a:gd name="connsiteY63" fmla="*/ 163357 h 3634320"/>
              <a:gd name="connsiteX64" fmla="*/ 2855935 w 2918822"/>
              <a:gd name="connsiteY64" fmla="*/ 125779 h 3634320"/>
              <a:gd name="connsiteX65" fmla="*/ 2818357 w 2918822"/>
              <a:gd name="connsiteY65" fmla="*/ 113253 h 3634320"/>
              <a:gd name="connsiteX66" fmla="*/ 2718148 w 2918822"/>
              <a:gd name="connsiteY66" fmla="*/ 38096 h 3634320"/>
              <a:gd name="connsiteX67" fmla="*/ 2705622 w 2918822"/>
              <a:gd name="connsiteY67" fmla="*/ 518 h 3634320"/>
              <a:gd name="connsiteX68" fmla="*/ 2768253 w 2918822"/>
              <a:gd name="connsiteY68" fmla="*/ 50623 h 3634320"/>
              <a:gd name="connsiteX69" fmla="*/ 2843409 w 2918822"/>
              <a:gd name="connsiteY69" fmla="*/ 100727 h 3634320"/>
              <a:gd name="connsiteX70" fmla="*/ 2880987 w 2918822"/>
              <a:gd name="connsiteY70" fmla="*/ 125779 h 3634320"/>
              <a:gd name="connsiteX71" fmla="*/ 2918565 w 2918822"/>
              <a:gd name="connsiteY71" fmla="*/ 200935 h 3634320"/>
              <a:gd name="connsiteX72" fmla="*/ 2893513 w 2918822"/>
              <a:gd name="connsiteY72" fmla="*/ 238513 h 3634320"/>
              <a:gd name="connsiteX73" fmla="*/ 2855935 w 2918822"/>
              <a:gd name="connsiteY73" fmla="*/ 263565 h 3634320"/>
              <a:gd name="connsiteX74" fmla="*/ 2805831 w 2918822"/>
              <a:gd name="connsiteY74" fmla="*/ 338721 h 3634320"/>
              <a:gd name="connsiteX75" fmla="*/ 2755727 w 2918822"/>
              <a:gd name="connsiteY75" fmla="*/ 413877 h 3634320"/>
              <a:gd name="connsiteX76" fmla="*/ 2730674 w 2918822"/>
              <a:gd name="connsiteY76" fmla="*/ 451455 h 3634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2918822" h="3634320">
                <a:moveTo>
                  <a:pt x="37579" y="3520332"/>
                </a:moveTo>
                <a:cubicBezTo>
                  <a:pt x="25053" y="3549559"/>
                  <a:pt x="0" y="3576215"/>
                  <a:pt x="0" y="3608014"/>
                </a:cubicBezTo>
                <a:cubicBezTo>
                  <a:pt x="0" y="3656578"/>
                  <a:pt x="65891" y="3623629"/>
                  <a:pt x="75157" y="3620540"/>
                </a:cubicBezTo>
                <a:cubicBezTo>
                  <a:pt x="74157" y="3615539"/>
                  <a:pt x="74075" y="3520873"/>
                  <a:pt x="25053" y="3545384"/>
                </a:cubicBezTo>
                <a:cubicBezTo>
                  <a:pt x="13243" y="3551289"/>
                  <a:pt x="16702" y="3570436"/>
                  <a:pt x="12527" y="3582962"/>
                </a:cubicBezTo>
                <a:cubicBezTo>
                  <a:pt x="106960" y="3645917"/>
                  <a:pt x="45972" y="3616162"/>
                  <a:pt x="263047" y="3595488"/>
                </a:cubicBezTo>
                <a:cubicBezTo>
                  <a:pt x="280185" y="3593856"/>
                  <a:pt x="297260" y="3589583"/>
                  <a:pt x="313151" y="3582962"/>
                </a:cubicBezTo>
                <a:cubicBezTo>
                  <a:pt x="576660" y="3473167"/>
                  <a:pt x="272340" y="3590842"/>
                  <a:pt x="488516" y="3482754"/>
                </a:cubicBezTo>
                <a:cubicBezTo>
                  <a:pt x="537445" y="3458290"/>
                  <a:pt x="534887" y="3462158"/>
                  <a:pt x="576198" y="3432650"/>
                </a:cubicBezTo>
                <a:cubicBezTo>
                  <a:pt x="593186" y="3420516"/>
                  <a:pt x="608599" y="3406137"/>
                  <a:pt x="626302" y="3395072"/>
                </a:cubicBezTo>
                <a:cubicBezTo>
                  <a:pt x="642136" y="3385176"/>
                  <a:pt x="660194" y="3379284"/>
                  <a:pt x="676406" y="3370020"/>
                </a:cubicBezTo>
                <a:cubicBezTo>
                  <a:pt x="719216" y="3345557"/>
                  <a:pt x="732442" y="3326990"/>
                  <a:pt x="776614" y="3294864"/>
                </a:cubicBezTo>
                <a:cubicBezTo>
                  <a:pt x="800964" y="3277155"/>
                  <a:pt x="830480" y="3266049"/>
                  <a:pt x="851770" y="3244759"/>
                </a:cubicBezTo>
                <a:cubicBezTo>
                  <a:pt x="899993" y="3196536"/>
                  <a:pt x="874609" y="3217007"/>
                  <a:pt x="926927" y="3182129"/>
                </a:cubicBezTo>
                <a:cubicBezTo>
                  <a:pt x="993732" y="3081921"/>
                  <a:pt x="906050" y="3203006"/>
                  <a:pt x="989557" y="3119499"/>
                </a:cubicBezTo>
                <a:cubicBezTo>
                  <a:pt x="1000202" y="3108854"/>
                  <a:pt x="1005576" y="3093965"/>
                  <a:pt x="1014609" y="3081921"/>
                </a:cubicBezTo>
                <a:cubicBezTo>
                  <a:pt x="1030650" y="3060533"/>
                  <a:pt x="1048672" y="3040679"/>
                  <a:pt x="1064713" y="3019291"/>
                </a:cubicBezTo>
                <a:cubicBezTo>
                  <a:pt x="1073746" y="3007247"/>
                  <a:pt x="1079638" y="2992852"/>
                  <a:pt x="1089765" y="2981713"/>
                </a:cubicBezTo>
                <a:cubicBezTo>
                  <a:pt x="1121541" y="2946759"/>
                  <a:pt x="1161630" y="2919296"/>
                  <a:pt x="1189973" y="2881505"/>
                </a:cubicBezTo>
                <a:cubicBezTo>
                  <a:pt x="1238180" y="2817229"/>
                  <a:pt x="1212789" y="2846163"/>
                  <a:pt x="1265129" y="2793823"/>
                </a:cubicBezTo>
                <a:cubicBezTo>
                  <a:pt x="1278087" y="2754947"/>
                  <a:pt x="1279489" y="2744837"/>
                  <a:pt x="1302707" y="2706140"/>
                </a:cubicBezTo>
                <a:cubicBezTo>
                  <a:pt x="1318198" y="2680322"/>
                  <a:pt x="1343290" y="2659548"/>
                  <a:pt x="1352811" y="2630984"/>
                </a:cubicBezTo>
                <a:cubicBezTo>
                  <a:pt x="1356986" y="2618458"/>
                  <a:pt x="1358925" y="2604948"/>
                  <a:pt x="1365337" y="2593406"/>
                </a:cubicBezTo>
                <a:cubicBezTo>
                  <a:pt x="1379959" y="2567086"/>
                  <a:pt x="1405921" y="2546814"/>
                  <a:pt x="1415442" y="2518250"/>
                </a:cubicBezTo>
                <a:cubicBezTo>
                  <a:pt x="1419617" y="2505724"/>
                  <a:pt x="1421556" y="2492214"/>
                  <a:pt x="1427968" y="2480672"/>
                </a:cubicBezTo>
                <a:cubicBezTo>
                  <a:pt x="1442590" y="2454352"/>
                  <a:pt x="1478072" y="2405516"/>
                  <a:pt x="1478072" y="2405516"/>
                </a:cubicBezTo>
                <a:cubicBezTo>
                  <a:pt x="1482085" y="2389464"/>
                  <a:pt x="1494140" y="2335802"/>
                  <a:pt x="1503124" y="2317833"/>
                </a:cubicBezTo>
                <a:cubicBezTo>
                  <a:pt x="1509856" y="2304368"/>
                  <a:pt x="1522062" y="2294012"/>
                  <a:pt x="1528176" y="2280255"/>
                </a:cubicBezTo>
                <a:cubicBezTo>
                  <a:pt x="1538901" y="2256124"/>
                  <a:pt x="1538580" y="2227071"/>
                  <a:pt x="1553228" y="2205099"/>
                </a:cubicBezTo>
                <a:cubicBezTo>
                  <a:pt x="1561579" y="2192573"/>
                  <a:pt x="1572166" y="2181278"/>
                  <a:pt x="1578280" y="2167521"/>
                </a:cubicBezTo>
                <a:cubicBezTo>
                  <a:pt x="1589005" y="2143390"/>
                  <a:pt x="1588684" y="2114337"/>
                  <a:pt x="1603332" y="2092365"/>
                </a:cubicBezTo>
                <a:cubicBezTo>
                  <a:pt x="1611683" y="2079839"/>
                  <a:pt x="1621651" y="2068252"/>
                  <a:pt x="1628384" y="2054787"/>
                </a:cubicBezTo>
                <a:cubicBezTo>
                  <a:pt x="1634289" y="2042977"/>
                  <a:pt x="1634498" y="2028751"/>
                  <a:pt x="1640910" y="2017209"/>
                </a:cubicBezTo>
                <a:cubicBezTo>
                  <a:pt x="1655532" y="1990889"/>
                  <a:pt x="1681493" y="1970617"/>
                  <a:pt x="1691014" y="1942053"/>
                </a:cubicBezTo>
                <a:cubicBezTo>
                  <a:pt x="1720827" y="1852614"/>
                  <a:pt x="1701418" y="1888868"/>
                  <a:pt x="1741118" y="1829318"/>
                </a:cubicBezTo>
                <a:cubicBezTo>
                  <a:pt x="1745293" y="1812617"/>
                  <a:pt x="1748697" y="1795703"/>
                  <a:pt x="1753644" y="1779214"/>
                </a:cubicBezTo>
                <a:lnTo>
                  <a:pt x="1791222" y="1666480"/>
                </a:lnTo>
                <a:lnTo>
                  <a:pt x="1841327" y="1516168"/>
                </a:lnTo>
                <a:lnTo>
                  <a:pt x="1878905" y="1403433"/>
                </a:lnTo>
                <a:cubicBezTo>
                  <a:pt x="1883080" y="1390907"/>
                  <a:pt x="1884107" y="1376841"/>
                  <a:pt x="1891431" y="1365855"/>
                </a:cubicBezTo>
                <a:lnTo>
                  <a:pt x="1916483" y="1328277"/>
                </a:lnTo>
                <a:cubicBezTo>
                  <a:pt x="1922301" y="1299186"/>
                  <a:pt x="1940349" y="1198619"/>
                  <a:pt x="1954061" y="1152913"/>
                </a:cubicBezTo>
                <a:cubicBezTo>
                  <a:pt x="1961649" y="1127620"/>
                  <a:pt x="1970762" y="1102809"/>
                  <a:pt x="1979113" y="1077757"/>
                </a:cubicBezTo>
                <a:lnTo>
                  <a:pt x="2004165" y="1002601"/>
                </a:lnTo>
                <a:cubicBezTo>
                  <a:pt x="2008340" y="990075"/>
                  <a:pt x="2009367" y="976009"/>
                  <a:pt x="2016691" y="965023"/>
                </a:cubicBezTo>
                <a:cubicBezTo>
                  <a:pt x="2077731" y="873461"/>
                  <a:pt x="2003221" y="988595"/>
                  <a:pt x="2066795" y="877340"/>
                </a:cubicBezTo>
                <a:cubicBezTo>
                  <a:pt x="2074264" y="864269"/>
                  <a:pt x="2085114" y="853227"/>
                  <a:pt x="2091847" y="839762"/>
                </a:cubicBezTo>
                <a:cubicBezTo>
                  <a:pt x="2097752" y="827952"/>
                  <a:pt x="2097961" y="813726"/>
                  <a:pt x="2104373" y="802184"/>
                </a:cubicBezTo>
                <a:cubicBezTo>
                  <a:pt x="2118995" y="775864"/>
                  <a:pt x="2137776" y="752080"/>
                  <a:pt x="2154477" y="727028"/>
                </a:cubicBezTo>
                <a:lnTo>
                  <a:pt x="2179529" y="689450"/>
                </a:lnTo>
                <a:lnTo>
                  <a:pt x="2204581" y="651872"/>
                </a:lnTo>
                <a:cubicBezTo>
                  <a:pt x="2212932" y="639346"/>
                  <a:pt x="2218988" y="624939"/>
                  <a:pt x="2229633" y="614294"/>
                </a:cubicBezTo>
                <a:cubicBezTo>
                  <a:pt x="2242159" y="601768"/>
                  <a:pt x="2255870" y="590325"/>
                  <a:pt x="2267211" y="576716"/>
                </a:cubicBezTo>
                <a:cubicBezTo>
                  <a:pt x="2299768" y="537647"/>
                  <a:pt x="2280869" y="543244"/>
                  <a:pt x="2317316" y="514086"/>
                </a:cubicBezTo>
                <a:cubicBezTo>
                  <a:pt x="2329072" y="504681"/>
                  <a:pt x="2343329" y="498671"/>
                  <a:pt x="2354894" y="489033"/>
                </a:cubicBezTo>
                <a:cubicBezTo>
                  <a:pt x="2451332" y="408666"/>
                  <a:pt x="2336758" y="488598"/>
                  <a:pt x="2430050" y="426403"/>
                </a:cubicBezTo>
                <a:cubicBezTo>
                  <a:pt x="2519570" y="292122"/>
                  <a:pt x="2380160" y="495916"/>
                  <a:pt x="2492680" y="351247"/>
                </a:cubicBezTo>
                <a:cubicBezTo>
                  <a:pt x="2511165" y="327481"/>
                  <a:pt x="2526083" y="301143"/>
                  <a:pt x="2542784" y="276091"/>
                </a:cubicBezTo>
                <a:cubicBezTo>
                  <a:pt x="2551135" y="263565"/>
                  <a:pt x="2553554" y="243274"/>
                  <a:pt x="2567836" y="238513"/>
                </a:cubicBezTo>
                <a:cubicBezTo>
                  <a:pt x="2580362" y="234338"/>
                  <a:pt x="2593604" y="231892"/>
                  <a:pt x="2605414" y="225987"/>
                </a:cubicBezTo>
                <a:cubicBezTo>
                  <a:pt x="2618879" y="219254"/>
                  <a:pt x="2628710" y="205696"/>
                  <a:pt x="2642992" y="200935"/>
                </a:cubicBezTo>
                <a:cubicBezTo>
                  <a:pt x="2667086" y="192904"/>
                  <a:pt x="2692947" y="191559"/>
                  <a:pt x="2718148" y="188409"/>
                </a:cubicBezTo>
                <a:cubicBezTo>
                  <a:pt x="2759786" y="183204"/>
                  <a:pt x="2801655" y="180058"/>
                  <a:pt x="2843409" y="175883"/>
                </a:cubicBezTo>
                <a:cubicBezTo>
                  <a:pt x="2860110" y="171708"/>
                  <a:pt x="2889338" y="180058"/>
                  <a:pt x="2893513" y="163357"/>
                </a:cubicBezTo>
                <a:cubicBezTo>
                  <a:pt x="2897809" y="146171"/>
                  <a:pt x="2870674" y="135605"/>
                  <a:pt x="2855935" y="125779"/>
                </a:cubicBezTo>
                <a:cubicBezTo>
                  <a:pt x="2844949" y="118455"/>
                  <a:pt x="2829899" y="119665"/>
                  <a:pt x="2818357" y="113253"/>
                </a:cubicBezTo>
                <a:cubicBezTo>
                  <a:pt x="2754617" y="77842"/>
                  <a:pt x="2756158" y="76107"/>
                  <a:pt x="2718148" y="38096"/>
                </a:cubicBezTo>
                <a:cubicBezTo>
                  <a:pt x="2713973" y="25570"/>
                  <a:pt x="2693812" y="6423"/>
                  <a:pt x="2705622" y="518"/>
                </a:cubicBezTo>
                <a:cubicBezTo>
                  <a:pt x="2717883" y="-5613"/>
                  <a:pt x="2760125" y="44527"/>
                  <a:pt x="2768253" y="50623"/>
                </a:cubicBezTo>
                <a:cubicBezTo>
                  <a:pt x="2792340" y="68688"/>
                  <a:pt x="2818357" y="84026"/>
                  <a:pt x="2843409" y="100727"/>
                </a:cubicBezTo>
                <a:lnTo>
                  <a:pt x="2880987" y="125779"/>
                </a:lnTo>
                <a:cubicBezTo>
                  <a:pt x="2889711" y="138865"/>
                  <a:pt x="2922022" y="180191"/>
                  <a:pt x="2918565" y="200935"/>
                </a:cubicBezTo>
                <a:cubicBezTo>
                  <a:pt x="2916090" y="215785"/>
                  <a:pt x="2904158" y="227868"/>
                  <a:pt x="2893513" y="238513"/>
                </a:cubicBezTo>
                <a:cubicBezTo>
                  <a:pt x="2882868" y="249158"/>
                  <a:pt x="2868461" y="255214"/>
                  <a:pt x="2855935" y="263565"/>
                </a:cubicBezTo>
                <a:cubicBezTo>
                  <a:pt x="2831979" y="335432"/>
                  <a:pt x="2860564" y="268350"/>
                  <a:pt x="2805831" y="338721"/>
                </a:cubicBezTo>
                <a:cubicBezTo>
                  <a:pt x="2787346" y="362487"/>
                  <a:pt x="2777018" y="392587"/>
                  <a:pt x="2755727" y="413877"/>
                </a:cubicBezTo>
                <a:cubicBezTo>
                  <a:pt x="2727722" y="441881"/>
                  <a:pt x="2730674" y="427119"/>
                  <a:pt x="2730674" y="451455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778701" y="466177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279743" y="4561562"/>
            <a:ext cx="2379946" cy="63882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 smtClean="0">
                <a:solidFill>
                  <a:srgbClr val="0027FF"/>
                </a:solidFill>
              </a:rPr>
              <a:t>94</a:t>
            </a:r>
            <a:endParaRPr lang="en-US" u="sng" dirty="0">
              <a:solidFill>
                <a:srgbClr val="0027FF"/>
              </a:solidFill>
            </a:endParaRPr>
          </a:p>
        </p:txBody>
      </p:sp>
      <p:sp>
        <p:nvSpPr>
          <p:cNvPr id="22" name="Freeform 21"/>
          <p:cNvSpPr/>
          <p:nvPr/>
        </p:nvSpPr>
        <p:spPr>
          <a:xfrm>
            <a:off x="6776581" y="4264484"/>
            <a:ext cx="1916482" cy="1622904"/>
          </a:xfrm>
          <a:custGeom>
            <a:avLst/>
            <a:gdLst>
              <a:gd name="connsiteX0" fmla="*/ 513567 w 1916482"/>
              <a:gd name="connsiteY0" fmla="*/ 269938 h 1622904"/>
              <a:gd name="connsiteX1" fmla="*/ 313151 w 1916482"/>
              <a:gd name="connsiteY1" fmla="*/ 294990 h 1622904"/>
              <a:gd name="connsiteX2" fmla="*/ 263046 w 1916482"/>
              <a:gd name="connsiteY2" fmla="*/ 307516 h 1622904"/>
              <a:gd name="connsiteX3" fmla="*/ 162838 w 1916482"/>
              <a:gd name="connsiteY3" fmla="*/ 370146 h 1622904"/>
              <a:gd name="connsiteX4" fmla="*/ 125260 w 1916482"/>
              <a:gd name="connsiteY4" fmla="*/ 395198 h 1622904"/>
              <a:gd name="connsiteX5" fmla="*/ 62630 w 1916482"/>
              <a:gd name="connsiteY5" fmla="*/ 482880 h 1622904"/>
              <a:gd name="connsiteX6" fmla="*/ 37578 w 1916482"/>
              <a:gd name="connsiteY6" fmla="*/ 532984 h 1622904"/>
              <a:gd name="connsiteX7" fmla="*/ 0 w 1916482"/>
              <a:gd name="connsiteY7" fmla="*/ 608141 h 1622904"/>
              <a:gd name="connsiteX8" fmla="*/ 25052 w 1916482"/>
              <a:gd name="connsiteY8" fmla="*/ 1071604 h 1622904"/>
              <a:gd name="connsiteX9" fmla="*/ 37578 w 1916482"/>
              <a:gd name="connsiteY9" fmla="*/ 1121708 h 1622904"/>
              <a:gd name="connsiteX10" fmla="*/ 75156 w 1916482"/>
              <a:gd name="connsiteY10" fmla="*/ 1184338 h 1622904"/>
              <a:gd name="connsiteX11" fmla="*/ 137786 w 1916482"/>
              <a:gd name="connsiteY11" fmla="*/ 1322124 h 1622904"/>
              <a:gd name="connsiteX12" fmla="*/ 175364 w 1916482"/>
              <a:gd name="connsiteY12" fmla="*/ 1372228 h 1622904"/>
              <a:gd name="connsiteX13" fmla="*/ 300624 w 1916482"/>
              <a:gd name="connsiteY13" fmla="*/ 1547593 h 1622904"/>
              <a:gd name="connsiteX14" fmla="*/ 400833 w 1916482"/>
              <a:gd name="connsiteY14" fmla="*/ 1622749 h 1622904"/>
              <a:gd name="connsiteX15" fmla="*/ 526093 w 1916482"/>
              <a:gd name="connsiteY15" fmla="*/ 1610223 h 1622904"/>
              <a:gd name="connsiteX16" fmla="*/ 576197 w 1916482"/>
              <a:gd name="connsiteY16" fmla="*/ 1597697 h 1622904"/>
              <a:gd name="connsiteX17" fmla="*/ 789140 w 1916482"/>
              <a:gd name="connsiteY17" fmla="*/ 1610223 h 1622904"/>
              <a:gd name="connsiteX18" fmla="*/ 839244 w 1916482"/>
              <a:gd name="connsiteY18" fmla="*/ 1622749 h 1622904"/>
              <a:gd name="connsiteX19" fmla="*/ 1415441 w 1916482"/>
              <a:gd name="connsiteY19" fmla="*/ 1610223 h 1622904"/>
              <a:gd name="connsiteX20" fmla="*/ 1478071 w 1916482"/>
              <a:gd name="connsiteY20" fmla="*/ 1572645 h 1622904"/>
              <a:gd name="connsiteX21" fmla="*/ 1565753 w 1916482"/>
              <a:gd name="connsiteY21" fmla="*/ 1497489 h 1622904"/>
              <a:gd name="connsiteX22" fmla="*/ 1603331 w 1916482"/>
              <a:gd name="connsiteY22" fmla="*/ 1472437 h 1622904"/>
              <a:gd name="connsiteX23" fmla="*/ 1653435 w 1916482"/>
              <a:gd name="connsiteY23" fmla="*/ 1397280 h 1622904"/>
              <a:gd name="connsiteX24" fmla="*/ 1741118 w 1916482"/>
              <a:gd name="connsiteY24" fmla="*/ 1309598 h 1622904"/>
              <a:gd name="connsiteX25" fmla="*/ 1803748 w 1916482"/>
              <a:gd name="connsiteY25" fmla="*/ 1246968 h 1622904"/>
              <a:gd name="connsiteX26" fmla="*/ 1853852 w 1916482"/>
              <a:gd name="connsiteY26" fmla="*/ 1171812 h 1622904"/>
              <a:gd name="connsiteX27" fmla="*/ 1878904 w 1916482"/>
              <a:gd name="connsiteY27" fmla="*/ 1134234 h 1622904"/>
              <a:gd name="connsiteX28" fmla="*/ 1916482 w 1916482"/>
              <a:gd name="connsiteY28" fmla="*/ 1021500 h 1622904"/>
              <a:gd name="connsiteX29" fmla="*/ 1903956 w 1916482"/>
              <a:gd name="connsiteY29" fmla="*/ 883713 h 1622904"/>
              <a:gd name="connsiteX30" fmla="*/ 1866378 w 1916482"/>
              <a:gd name="connsiteY30" fmla="*/ 833609 h 1622904"/>
              <a:gd name="connsiteX31" fmla="*/ 1828800 w 1916482"/>
              <a:gd name="connsiteY31" fmla="*/ 770979 h 1622904"/>
              <a:gd name="connsiteX32" fmla="*/ 1803748 w 1916482"/>
              <a:gd name="connsiteY32" fmla="*/ 720875 h 1622904"/>
              <a:gd name="connsiteX33" fmla="*/ 1778696 w 1916482"/>
              <a:gd name="connsiteY33" fmla="*/ 620667 h 1622904"/>
              <a:gd name="connsiteX34" fmla="*/ 1766170 w 1916482"/>
              <a:gd name="connsiteY34" fmla="*/ 307516 h 1622904"/>
              <a:gd name="connsiteX35" fmla="*/ 1590805 w 1916482"/>
              <a:gd name="connsiteY35" fmla="*/ 144678 h 1622904"/>
              <a:gd name="connsiteX36" fmla="*/ 1465545 w 1916482"/>
              <a:gd name="connsiteY36" fmla="*/ 69521 h 1622904"/>
              <a:gd name="connsiteX37" fmla="*/ 1352811 w 1916482"/>
              <a:gd name="connsiteY37" fmla="*/ 44469 h 1622904"/>
              <a:gd name="connsiteX38" fmla="*/ 1315233 w 1916482"/>
              <a:gd name="connsiteY38" fmla="*/ 31943 h 1622904"/>
              <a:gd name="connsiteX39" fmla="*/ 1039660 w 1916482"/>
              <a:gd name="connsiteY39" fmla="*/ 19417 h 1622904"/>
              <a:gd name="connsiteX40" fmla="*/ 676405 w 1916482"/>
              <a:gd name="connsiteY40" fmla="*/ 19417 h 1622904"/>
              <a:gd name="connsiteX41" fmla="*/ 638827 w 1916482"/>
              <a:gd name="connsiteY41" fmla="*/ 44469 h 1622904"/>
              <a:gd name="connsiteX42" fmla="*/ 613775 w 1916482"/>
              <a:gd name="connsiteY42" fmla="*/ 82048 h 1622904"/>
              <a:gd name="connsiteX43" fmla="*/ 538619 w 1916482"/>
              <a:gd name="connsiteY43" fmla="*/ 157204 h 1622904"/>
              <a:gd name="connsiteX44" fmla="*/ 488515 w 1916482"/>
              <a:gd name="connsiteY44" fmla="*/ 232360 h 1622904"/>
              <a:gd name="connsiteX45" fmla="*/ 450937 w 1916482"/>
              <a:gd name="connsiteY45" fmla="*/ 307516 h 1622904"/>
              <a:gd name="connsiteX46" fmla="*/ 425885 w 1916482"/>
              <a:gd name="connsiteY46" fmla="*/ 345094 h 1622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1916482" h="1622904">
                <a:moveTo>
                  <a:pt x="513567" y="269938"/>
                </a:moveTo>
                <a:cubicBezTo>
                  <a:pt x="395573" y="299437"/>
                  <a:pt x="536440" y="267079"/>
                  <a:pt x="313151" y="294990"/>
                </a:cubicBezTo>
                <a:cubicBezTo>
                  <a:pt x="296068" y="297125"/>
                  <a:pt x="279748" y="303341"/>
                  <a:pt x="263046" y="307516"/>
                </a:cubicBezTo>
                <a:cubicBezTo>
                  <a:pt x="184573" y="346752"/>
                  <a:pt x="238720" y="315944"/>
                  <a:pt x="162838" y="370146"/>
                </a:cubicBezTo>
                <a:cubicBezTo>
                  <a:pt x="150588" y="378896"/>
                  <a:pt x="135905" y="384553"/>
                  <a:pt x="125260" y="395198"/>
                </a:cubicBezTo>
                <a:cubicBezTo>
                  <a:pt x="116298" y="404160"/>
                  <a:pt x="72113" y="466285"/>
                  <a:pt x="62630" y="482880"/>
                </a:cubicBezTo>
                <a:cubicBezTo>
                  <a:pt x="53366" y="499092"/>
                  <a:pt x="46842" y="516772"/>
                  <a:pt x="37578" y="532984"/>
                </a:cubicBezTo>
                <a:cubicBezTo>
                  <a:pt x="-1273" y="600973"/>
                  <a:pt x="22965" y="539245"/>
                  <a:pt x="0" y="608141"/>
                </a:cubicBezTo>
                <a:cubicBezTo>
                  <a:pt x="8351" y="762629"/>
                  <a:pt x="13762" y="917303"/>
                  <a:pt x="25052" y="1071604"/>
                </a:cubicBezTo>
                <a:cubicBezTo>
                  <a:pt x="26308" y="1088773"/>
                  <a:pt x="30586" y="1105976"/>
                  <a:pt x="37578" y="1121708"/>
                </a:cubicBezTo>
                <a:cubicBezTo>
                  <a:pt x="47466" y="1143956"/>
                  <a:pt x="65081" y="1162174"/>
                  <a:pt x="75156" y="1184338"/>
                </a:cubicBezTo>
                <a:cubicBezTo>
                  <a:pt x="132123" y="1309666"/>
                  <a:pt x="64295" y="1211888"/>
                  <a:pt x="137786" y="1322124"/>
                </a:cubicBezTo>
                <a:cubicBezTo>
                  <a:pt x="149366" y="1339494"/>
                  <a:pt x="163784" y="1354858"/>
                  <a:pt x="175364" y="1372228"/>
                </a:cubicBezTo>
                <a:cubicBezTo>
                  <a:pt x="213739" y="1429790"/>
                  <a:pt x="244332" y="1505374"/>
                  <a:pt x="300624" y="1547593"/>
                </a:cubicBezTo>
                <a:lnTo>
                  <a:pt x="400833" y="1622749"/>
                </a:lnTo>
                <a:cubicBezTo>
                  <a:pt x="442586" y="1618574"/>
                  <a:pt x="484553" y="1616157"/>
                  <a:pt x="526093" y="1610223"/>
                </a:cubicBezTo>
                <a:cubicBezTo>
                  <a:pt x="543135" y="1607788"/>
                  <a:pt x="558982" y="1597697"/>
                  <a:pt x="576197" y="1597697"/>
                </a:cubicBezTo>
                <a:cubicBezTo>
                  <a:pt x="647301" y="1597697"/>
                  <a:pt x="718159" y="1606048"/>
                  <a:pt x="789140" y="1610223"/>
                </a:cubicBezTo>
                <a:cubicBezTo>
                  <a:pt x="805841" y="1614398"/>
                  <a:pt x="822029" y="1622749"/>
                  <a:pt x="839244" y="1622749"/>
                </a:cubicBezTo>
                <a:cubicBezTo>
                  <a:pt x="1031355" y="1622749"/>
                  <a:pt x="1223918" y="1625244"/>
                  <a:pt x="1415441" y="1610223"/>
                </a:cubicBezTo>
                <a:cubicBezTo>
                  <a:pt x="1439713" y="1608319"/>
                  <a:pt x="1457814" y="1586150"/>
                  <a:pt x="1478071" y="1572645"/>
                </a:cubicBezTo>
                <a:cubicBezTo>
                  <a:pt x="1571892" y="1510098"/>
                  <a:pt x="1488343" y="1561998"/>
                  <a:pt x="1565753" y="1497489"/>
                </a:cubicBezTo>
                <a:cubicBezTo>
                  <a:pt x="1577318" y="1487851"/>
                  <a:pt x="1590805" y="1480788"/>
                  <a:pt x="1603331" y="1472437"/>
                </a:cubicBezTo>
                <a:cubicBezTo>
                  <a:pt x="1620032" y="1447385"/>
                  <a:pt x="1632145" y="1418570"/>
                  <a:pt x="1653435" y="1397280"/>
                </a:cubicBezTo>
                <a:cubicBezTo>
                  <a:pt x="1682663" y="1368053"/>
                  <a:pt x="1718190" y="1343990"/>
                  <a:pt x="1741118" y="1309598"/>
                </a:cubicBezTo>
                <a:cubicBezTo>
                  <a:pt x="1774521" y="1259494"/>
                  <a:pt x="1753644" y="1280371"/>
                  <a:pt x="1803748" y="1246968"/>
                </a:cubicBezTo>
                <a:lnTo>
                  <a:pt x="1853852" y="1171812"/>
                </a:lnTo>
                <a:cubicBezTo>
                  <a:pt x="1862203" y="1159286"/>
                  <a:pt x="1874143" y="1148516"/>
                  <a:pt x="1878904" y="1134234"/>
                </a:cubicBezTo>
                <a:lnTo>
                  <a:pt x="1916482" y="1021500"/>
                </a:lnTo>
                <a:cubicBezTo>
                  <a:pt x="1912307" y="975571"/>
                  <a:pt x="1915839" y="928274"/>
                  <a:pt x="1903956" y="883713"/>
                </a:cubicBezTo>
                <a:cubicBezTo>
                  <a:pt x="1898577" y="863541"/>
                  <a:pt x="1877958" y="850979"/>
                  <a:pt x="1866378" y="833609"/>
                </a:cubicBezTo>
                <a:cubicBezTo>
                  <a:pt x="1852873" y="813352"/>
                  <a:pt x="1840624" y="792261"/>
                  <a:pt x="1828800" y="770979"/>
                </a:cubicBezTo>
                <a:cubicBezTo>
                  <a:pt x="1819732" y="754656"/>
                  <a:pt x="1809653" y="738589"/>
                  <a:pt x="1803748" y="720875"/>
                </a:cubicBezTo>
                <a:cubicBezTo>
                  <a:pt x="1792860" y="688211"/>
                  <a:pt x="1778696" y="620667"/>
                  <a:pt x="1778696" y="620667"/>
                </a:cubicBezTo>
                <a:cubicBezTo>
                  <a:pt x="1774521" y="516283"/>
                  <a:pt x="1787847" y="409709"/>
                  <a:pt x="1766170" y="307516"/>
                </a:cubicBezTo>
                <a:cubicBezTo>
                  <a:pt x="1748419" y="223831"/>
                  <a:pt x="1649968" y="184120"/>
                  <a:pt x="1590805" y="144678"/>
                </a:cubicBezTo>
                <a:cubicBezTo>
                  <a:pt x="1537382" y="109063"/>
                  <a:pt x="1519465" y="92630"/>
                  <a:pt x="1465545" y="69521"/>
                </a:cubicBezTo>
                <a:cubicBezTo>
                  <a:pt x="1419997" y="50000"/>
                  <a:pt x="1409975" y="57172"/>
                  <a:pt x="1352811" y="44469"/>
                </a:cubicBezTo>
                <a:cubicBezTo>
                  <a:pt x="1339922" y="41605"/>
                  <a:pt x="1328395" y="32996"/>
                  <a:pt x="1315233" y="31943"/>
                </a:cubicBezTo>
                <a:cubicBezTo>
                  <a:pt x="1223573" y="24610"/>
                  <a:pt x="1131518" y="23592"/>
                  <a:pt x="1039660" y="19417"/>
                </a:cubicBezTo>
                <a:cubicBezTo>
                  <a:pt x="890804" y="-5392"/>
                  <a:pt x="909961" y="-7532"/>
                  <a:pt x="676405" y="19417"/>
                </a:cubicBezTo>
                <a:cubicBezTo>
                  <a:pt x="661450" y="21143"/>
                  <a:pt x="651353" y="36118"/>
                  <a:pt x="638827" y="44469"/>
                </a:cubicBezTo>
                <a:cubicBezTo>
                  <a:pt x="630476" y="56995"/>
                  <a:pt x="623777" y="70796"/>
                  <a:pt x="613775" y="82048"/>
                </a:cubicBezTo>
                <a:cubicBezTo>
                  <a:pt x="590237" y="108528"/>
                  <a:pt x="558271" y="127725"/>
                  <a:pt x="538619" y="157204"/>
                </a:cubicBezTo>
                <a:lnTo>
                  <a:pt x="488515" y="232360"/>
                </a:lnTo>
                <a:cubicBezTo>
                  <a:pt x="416719" y="340053"/>
                  <a:pt x="502797" y="203796"/>
                  <a:pt x="450937" y="307516"/>
                </a:cubicBezTo>
                <a:cubicBezTo>
                  <a:pt x="444204" y="320981"/>
                  <a:pt x="425885" y="345094"/>
                  <a:pt x="425885" y="345094"/>
                </a:cubicBezTo>
              </a:path>
            </a:pathLst>
          </a:cu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6814160" y="4572000"/>
            <a:ext cx="18886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x</a:t>
            </a:r>
            <a:r>
              <a:rPr lang="en-US" dirty="0" smtClean="0"/>
              <a:t> = 72</a:t>
            </a:r>
          </a:p>
          <a:p>
            <a:pPr algn="ctr"/>
            <a:r>
              <a:rPr lang="en-US" dirty="0" smtClean="0"/>
              <a:t>y = 94</a:t>
            </a:r>
          </a:p>
          <a:p>
            <a:pPr algn="ctr"/>
            <a:r>
              <a:rPr lang="en-US" dirty="0" smtClean="0"/>
              <a:t>time = 192332123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7546343" y="3872723"/>
            <a:ext cx="418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u="sng" dirty="0" smtClean="0">
                <a:solidFill>
                  <a:srgbClr val="0027FF"/>
                </a:solidFill>
              </a:rPr>
              <a:t>94</a:t>
            </a:r>
            <a:endParaRPr lang="en-US" u="sng" dirty="0">
              <a:solidFill>
                <a:srgbClr val="0027FF"/>
              </a:solidFill>
            </a:endParaRPr>
          </a:p>
        </p:txBody>
      </p:sp>
      <p:sp>
        <p:nvSpPr>
          <p:cNvPr id="25" name="Freeform 24"/>
          <p:cNvSpPr/>
          <p:nvPr/>
        </p:nvSpPr>
        <p:spPr>
          <a:xfrm>
            <a:off x="3382027" y="4384110"/>
            <a:ext cx="3469710" cy="413922"/>
          </a:xfrm>
          <a:custGeom>
            <a:avLst/>
            <a:gdLst>
              <a:gd name="connsiteX0" fmla="*/ 0 w 3469710"/>
              <a:gd name="connsiteY0" fmla="*/ 288098 h 413922"/>
              <a:gd name="connsiteX1" fmla="*/ 12526 w 3469710"/>
              <a:gd name="connsiteY1" fmla="*/ 388306 h 413922"/>
              <a:gd name="connsiteX2" fmla="*/ 50105 w 3469710"/>
              <a:gd name="connsiteY2" fmla="*/ 413358 h 413922"/>
              <a:gd name="connsiteX3" fmla="*/ 62631 w 3469710"/>
              <a:gd name="connsiteY3" fmla="*/ 375780 h 413922"/>
              <a:gd name="connsiteX4" fmla="*/ 50105 w 3469710"/>
              <a:gd name="connsiteY4" fmla="*/ 338202 h 413922"/>
              <a:gd name="connsiteX5" fmla="*/ 25052 w 3469710"/>
              <a:gd name="connsiteY5" fmla="*/ 363254 h 413922"/>
              <a:gd name="connsiteX6" fmla="*/ 50105 w 3469710"/>
              <a:gd name="connsiteY6" fmla="*/ 388306 h 413922"/>
              <a:gd name="connsiteX7" fmla="*/ 237995 w 3469710"/>
              <a:gd name="connsiteY7" fmla="*/ 363254 h 413922"/>
              <a:gd name="connsiteX8" fmla="*/ 313151 w 3469710"/>
              <a:gd name="connsiteY8" fmla="*/ 338202 h 413922"/>
              <a:gd name="connsiteX9" fmla="*/ 388307 w 3469710"/>
              <a:gd name="connsiteY9" fmla="*/ 288098 h 413922"/>
              <a:gd name="connsiteX10" fmla="*/ 438411 w 3469710"/>
              <a:gd name="connsiteY10" fmla="*/ 250520 h 413922"/>
              <a:gd name="connsiteX11" fmla="*/ 551146 w 3469710"/>
              <a:gd name="connsiteY11" fmla="*/ 200416 h 413922"/>
              <a:gd name="connsiteX12" fmla="*/ 588724 w 3469710"/>
              <a:gd name="connsiteY12" fmla="*/ 175364 h 413922"/>
              <a:gd name="connsiteX13" fmla="*/ 651354 w 3469710"/>
              <a:gd name="connsiteY13" fmla="*/ 162838 h 413922"/>
              <a:gd name="connsiteX14" fmla="*/ 751562 w 3469710"/>
              <a:gd name="connsiteY14" fmla="*/ 137786 h 413922"/>
              <a:gd name="connsiteX15" fmla="*/ 789140 w 3469710"/>
              <a:gd name="connsiteY15" fmla="*/ 125260 h 413922"/>
              <a:gd name="connsiteX16" fmla="*/ 839244 w 3469710"/>
              <a:gd name="connsiteY16" fmla="*/ 100208 h 413922"/>
              <a:gd name="connsiteX17" fmla="*/ 914400 w 3469710"/>
              <a:gd name="connsiteY17" fmla="*/ 87682 h 413922"/>
              <a:gd name="connsiteX18" fmla="*/ 1027135 w 3469710"/>
              <a:gd name="connsiteY18" fmla="*/ 62630 h 413922"/>
              <a:gd name="connsiteX19" fmla="*/ 1240077 w 3469710"/>
              <a:gd name="connsiteY19" fmla="*/ 50104 h 413922"/>
              <a:gd name="connsiteX20" fmla="*/ 1427968 w 3469710"/>
              <a:gd name="connsiteY20" fmla="*/ 37578 h 413922"/>
              <a:gd name="connsiteX21" fmla="*/ 1503124 w 3469710"/>
              <a:gd name="connsiteY21" fmla="*/ 25052 h 413922"/>
              <a:gd name="connsiteX22" fmla="*/ 1553228 w 3469710"/>
              <a:gd name="connsiteY22" fmla="*/ 12526 h 413922"/>
              <a:gd name="connsiteX23" fmla="*/ 1753644 w 3469710"/>
              <a:gd name="connsiteY23" fmla="*/ 0 h 413922"/>
              <a:gd name="connsiteX24" fmla="*/ 2655518 w 3469710"/>
              <a:gd name="connsiteY24" fmla="*/ 12526 h 413922"/>
              <a:gd name="connsiteX25" fmla="*/ 2743200 w 3469710"/>
              <a:gd name="connsiteY25" fmla="*/ 37578 h 413922"/>
              <a:gd name="connsiteX26" fmla="*/ 2793305 w 3469710"/>
              <a:gd name="connsiteY26" fmla="*/ 50104 h 413922"/>
              <a:gd name="connsiteX27" fmla="*/ 2830883 w 3469710"/>
              <a:gd name="connsiteY27" fmla="*/ 62630 h 413922"/>
              <a:gd name="connsiteX28" fmla="*/ 2931091 w 3469710"/>
              <a:gd name="connsiteY28" fmla="*/ 87682 h 413922"/>
              <a:gd name="connsiteX29" fmla="*/ 2981195 w 3469710"/>
              <a:gd name="connsiteY29" fmla="*/ 100208 h 413922"/>
              <a:gd name="connsiteX30" fmla="*/ 3043825 w 3469710"/>
              <a:gd name="connsiteY30" fmla="*/ 112734 h 413922"/>
              <a:gd name="connsiteX31" fmla="*/ 3156559 w 3469710"/>
              <a:gd name="connsiteY31" fmla="*/ 137786 h 413922"/>
              <a:gd name="connsiteX32" fmla="*/ 3256768 w 3469710"/>
              <a:gd name="connsiteY32" fmla="*/ 150312 h 413922"/>
              <a:gd name="connsiteX33" fmla="*/ 3306872 w 3469710"/>
              <a:gd name="connsiteY33" fmla="*/ 162838 h 413922"/>
              <a:gd name="connsiteX34" fmla="*/ 3344450 w 3469710"/>
              <a:gd name="connsiteY34" fmla="*/ 175364 h 413922"/>
              <a:gd name="connsiteX35" fmla="*/ 3469710 w 3469710"/>
              <a:gd name="connsiteY35" fmla="*/ 200416 h 413922"/>
              <a:gd name="connsiteX36" fmla="*/ 3457184 w 3469710"/>
              <a:gd name="connsiteY36" fmla="*/ 150312 h 413922"/>
              <a:gd name="connsiteX37" fmla="*/ 3369502 w 3469710"/>
              <a:gd name="connsiteY37" fmla="*/ 50104 h 413922"/>
              <a:gd name="connsiteX38" fmla="*/ 3419606 w 3469710"/>
              <a:gd name="connsiteY38" fmla="*/ 125260 h 413922"/>
              <a:gd name="connsiteX39" fmla="*/ 3444658 w 3469710"/>
              <a:gd name="connsiteY39" fmla="*/ 162838 h 413922"/>
              <a:gd name="connsiteX40" fmla="*/ 3457184 w 3469710"/>
              <a:gd name="connsiteY40" fmla="*/ 200416 h 413922"/>
              <a:gd name="connsiteX41" fmla="*/ 3432132 w 3469710"/>
              <a:gd name="connsiteY41" fmla="*/ 237994 h 413922"/>
              <a:gd name="connsiteX42" fmla="*/ 3382028 w 3469710"/>
              <a:gd name="connsiteY42" fmla="*/ 250520 h 413922"/>
              <a:gd name="connsiteX43" fmla="*/ 3344450 w 3469710"/>
              <a:gd name="connsiteY43" fmla="*/ 263046 h 413922"/>
              <a:gd name="connsiteX44" fmla="*/ 3256768 w 3469710"/>
              <a:gd name="connsiteY44" fmla="*/ 313150 h 413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3469710" h="413922">
                <a:moveTo>
                  <a:pt x="0" y="288098"/>
                </a:moveTo>
                <a:cubicBezTo>
                  <a:pt x="4175" y="321501"/>
                  <a:pt x="24" y="357051"/>
                  <a:pt x="12526" y="388306"/>
                </a:cubicBezTo>
                <a:cubicBezTo>
                  <a:pt x="18117" y="402284"/>
                  <a:pt x="35500" y="417009"/>
                  <a:pt x="50105" y="413358"/>
                </a:cubicBezTo>
                <a:cubicBezTo>
                  <a:pt x="62914" y="410156"/>
                  <a:pt x="58456" y="388306"/>
                  <a:pt x="62631" y="375780"/>
                </a:cubicBezTo>
                <a:cubicBezTo>
                  <a:pt x="58456" y="363254"/>
                  <a:pt x="62631" y="342377"/>
                  <a:pt x="50105" y="338202"/>
                </a:cubicBezTo>
                <a:cubicBezTo>
                  <a:pt x="38901" y="334467"/>
                  <a:pt x="25052" y="351444"/>
                  <a:pt x="25052" y="363254"/>
                </a:cubicBezTo>
                <a:lnTo>
                  <a:pt x="50105" y="388306"/>
                </a:lnTo>
                <a:cubicBezTo>
                  <a:pt x="144277" y="379745"/>
                  <a:pt x="165830" y="384903"/>
                  <a:pt x="237995" y="363254"/>
                </a:cubicBezTo>
                <a:cubicBezTo>
                  <a:pt x="263288" y="355666"/>
                  <a:pt x="291179" y="352850"/>
                  <a:pt x="313151" y="338202"/>
                </a:cubicBezTo>
                <a:cubicBezTo>
                  <a:pt x="338203" y="321501"/>
                  <a:pt x="364220" y="306163"/>
                  <a:pt x="388307" y="288098"/>
                </a:cubicBezTo>
                <a:cubicBezTo>
                  <a:pt x="405008" y="275572"/>
                  <a:pt x="420708" y="261585"/>
                  <a:pt x="438411" y="250520"/>
                </a:cubicBezTo>
                <a:cubicBezTo>
                  <a:pt x="491540" y="217315"/>
                  <a:pt x="491753" y="230112"/>
                  <a:pt x="551146" y="200416"/>
                </a:cubicBezTo>
                <a:cubicBezTo>
                  <a:pt x="564611" y="193684"/>
                  <a:pt x="574628" y="180650"/>
                  <a:pt x="588724" y="175364"/>
                </a:cubicBezTo>
                <a:cubicBezTo>
                  <a:pt x="608659" y="167889"/>
                  <a:pt x="630609" y="167625"/>
                  <a:pt x="651354" y="162838"/>
                </a:cubicBezTo>
                <a:cubicBezTo>
                  <a:pt x="684903" y="155096"/>
                  <a:pt x="718898" y="148674"/>
                  <a:pt x="751562" y="137786"/>
                </a:cubicBezTo>
                <a:cubicBezTo>
                  <a:pt x="764088" y="133611"/>
                  <a:pt x="777004" y="130461"/>
                  <a:pt x="789140" y="125260"/>
                </a:cubicBezTo>
                <a:cubicBezTo>
                  <a:pt x="806303" y="117904"/>
                  <a:pt x="821359" y="105574"/>
                  <a:pt x="839244" y="100208"/>
                </a:cubicBezTo>
                <a:cubicBezTo>
                  <a:pt x="863570" y="92910"/>
                  <a:pt x="889607" y="93192"/>
                  <a:pt x="914400" y="87682"/>
                </a:cubicBezTo>
                <a:cubicBezTo>
                  <a:pt x="999718" y="68722"/>
                  <a:pt x="893470" y="74253"/>
                  <a:pt x="1027135" y="62630"/>
                </a:cubicBezTo>
                <a:cubicBezTo>
                  <a:pt x="1097971" y="56470"/>
                  <a:pt x="1169112" y="54539"/>
                  <a:pt x="1240077" y="50104"/>
                </a:cubicBezTo>
                <a:lnTo>
                  <a:pt x="1427968" y="37578"/>
                </a:lnTo>
                <a:cubicBezTo>
                  <a:pt x="1453020" y="33403"/>
                  <a:pt x="1478220" y="30033"/>
                  <a:pt x="1503124" y="25052"/>
                </a:cubicBezTo>
                <a:cubicBezTo>
                  <a:pt x="1520005" y="21676"/>
                  <a:pt x="1536098" y="14239"/>
                  <a:pt x="1553228" y="12526"/>
                </a:cubicBezTo>
                <a:cubicBezTo>
                  <a:pt x="1619831" y="5866"/>
                  <a:pt x="1686839" y="4175"/>
                  <a:pt x="1753644" y="0"/>
                </a:cubicBezTo>
                <a:lnTo>
                  <a:pt x="2655518" y="12526"/>
                </a:lnTo>
                <a:cubicBezTo>
                  <a:pt x="2677084" y="13094"/>
                  <a:pt x="2721002" y="31236"/>
                  <a:pt x="2743200" y="37578"/>
                </a:cubicBezTo>
                <a:cubicBezTo>
                  <a:pt x="2759753" y="42307"/>
                  <a:pt x="2776752" y="45375"/>
                  <a:pt x="2793305" y="50104"/>
                </a:cubicBezTo>
                <a:cubicBezTo>
                  <a:pt x="2806001" y="53731"/>
                  <a:pt x="2818145" y="59156"/>
                  <a:pt x="2830883" y="62630"/>
                </a:cubicBezTo>
                <a:cubicBezTo>
                  <a:pt x="2864100" y="71689"/>
                  <a:pt x="2897688" y="79331"/>
                  <a:pt x="2931091" y="87682"/>
                </a:cubicBezTo>
                <a:cubicBezTo>
                  <a:pt x="2947792" y="91857"/>
                  <a:pt x="2964314" y="96832"/>
                  <a:pt x="2981195" y="100208"/>
                </a:cubicBezTo>
                <a:cubicBezTo>
                  <a:pt x="3002072" y="104383"/>
                  <a:pt x="3023042" y="108116"/>
                  <a:pt x="3043825" y="112734"/>
                </a:cubicBezTo>
                <a:cubicBezTo>
                  <a:pt x="3099930" y="125202"/>
                  <a:pt x="3095169" y="128341"/>
                  <a:pt x="3156559" y="137786"/>
                </a:cubicBezTo>
                <a:cubicBezTo>
                  <a:pt x="3189831" y="142905"/>
                  <a:pt x="3223365" y="146137"/>
                  <a:pt x="3256768" y="150312"/>
                </a:cubicBezTo>
                <a:cubicBezTo>
                  <a:pt x="3273469" y="154487"/>
                  <a:pt x="3290319" y="158109"/>
                  <a:pt x="3306872" y="162838"/>
                </a:cubicBezTo>
                <a:cubicBezTo>
                  <a:pt x="3319568" y="166465"/>
                  <a:pt x="3331585" y="172395"/>
                  <a:pt x="3344450" y="175364"/>
                </a:cubicBezTo>
                <a:cubicBezTo>
                  <a:pt x="3385940" y="184939"/>
                  <a:pt x="3469710" y="200416"/>
                  <a:pt x="3469710" y="200416"/>
                </a:cubicBezTo>
                <a:cubicBezTo>
                  <a:pt x="3465535" y="183715"/>
                  <a:pt x="3464883" y="165710"/>
                  <a:pt x="3457184" y="150312"/>
                </a:cubicBezTo>
                <a:cubicBezTo>
                  <a:pt x="3420650" y="77244"/>
                  <a:pt x="3421172" y="84551"/>
                  <a:pt x="3369502" y="50104"/>
                </a:cubicBezTo>
                <a:lnTo>
                  <a:pt x="3419606" y="125260"/>
                </a:lnTo>
                <a:cubicBezTo>
                  <a:pt x="3427957" y="137786"/>
                  <a:pt x="3439897" y="148556"/>
                  <a:pt x="3444658" y="162838"/>
                </a:cubicBezTo>
                <a:lnTo>
                  <a:pt x="3457184" y="200416"/>
                </a:lnTo>
                <a:cubicBezTo>
                  <a:pt x="3448833" y="212942"/>
                  <a:pt x="3444658" y="229643"/>
                  <a:pt x="3432132" y="237994"/>
                </a:cubicBezTo>
                <a:cubicBezTo>
                  <a:pt x="3417808" y="247543"/>
                  <a:pt x="3398581" y="245791"/>
                  <a:pt x="3382028" y="250520"/>
                </a:cubicBezTo>
                <a:cubicBezTo>
                  <a:pt x="3369332" y="254147"/>
                  <a:pt x="3355992" y="256634"/>
                  <a:pt x="3344450" y="263046"/>
                </a:cubicBezTo>
                <a:cubicBezTo>
                  <a:pt x="3250094" y="315466"/>
                  <a:pt x="3301584" y="313150"/>
                  <a:pt x="3256768" y="31315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151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Canvas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400833" y="851770"/>
            <a:ext cx="4146115" cy="3077680"/>
          </a:xfrm>
          <a:prstGeom prst="roundRect">
            <a:avLst>
              <a:gd name="adj" fmla="val 4902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538620" y="951978"/>
            <a:ext cx="1913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Instance Variables</a:t>
            </a:r>
            <a:endParaRPr lang="en-US" b="1" dirty="0"/>
          </a:p>
        </p:txBody>
      </p:sp>
      <p:sp>
        <p:nvSpPr>
          <p:cNvPr id="5" name="TextBox 4"/>
          <p:cNvSpPr txBox="1"/>
          <p:nvPr/>
        </p:nvSpPr>
        <p:spPr>
          <a:xfrm>
            <a:off x="590811" y="1693102"/>
            <a:ext cx="824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canvas</a:t>
            </a:r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638827" y="4033380"/>
            <a:ext cx="3557392" cy="2116899"/>
          </a:xfrm>
          <a:prstGeom prst="roundRect">
            <a:avLst>
              <a:gd name="adj" fmla="val 9284"/>
            </a:avLst>
          </a:prstGeom>
          <a:solidFill>
            <a:schemeClr val="bg1"/>
          </a:solidFill>
          <a:ln w="3810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791229" y="4110625"/>
            <a:ext cx="1565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/>
              <a:t>mousePressed</a:t>
            </a:r>
            <a:endParaRPr lang="en-US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776613" y="5448822"/>
            <a:ext cx="482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obj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277655" y="5348614"/>
            <a:ext cx="2379946" cy="63882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 smtClean="0">
                <a:solidFill>
                  <a:srgbClr val="0027FF"/>
                </a:solidFill>
              </a:rPr>
              <a:t>12</a:t>
            </a:r>
            <a:endParaRPr lang="en-US" u="sng" dirty="0">
              <a:solidFill>
                <a:srgbClr val="0027FF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791195" y="778702"/>
            <a:ext cx="683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Heap</a:t>
            </a:r>
            <a:endParaRPr lang="en-US" b="1" dirty="0"/>
          </a:p>
        </p:txBody>
      </p:sp>
      <p:sp>
        <p:nvSpPr>
          <p:cNvPr id="15" name="Rectangle 14"/>
          <p:cNvSpPr/>
          <p:nvPr/>
        </p:nvSpPr>
        <p:spPr>
          <a:xfrm>
            <a:off x="6501009" y="1665962"/>
            <a:ext cx="1741118" cy="1741118"/>
          </a:xfrm>
          <a:prstGeom prst="rect">
            <a:avLst/>
          </a:prstGeom>
          <a:solidFill>
            <a:srgbClr val="FF40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7181002" y="1290274"/>
            <a:ext cx="418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u="sng" dirty="0" smtClean="0">
                <a:solidFill>
                  <a:srgbClr val="0027FF"/>
                </a:solidFill>
              </a:rPr>
              <a:t>12</a:t>
            </a:r>
            <a:endParaRPr lang="en-US" u="sng" dirty="0">
              <a:solidFill>
                <a:srgbClr val="0027FF"/>
              </a:solidFill>
            </a:endParaRPr>
          </a:p>
        </p:txBody>
      </p:sp>
      <p:sp>
        <p:nvSpPr>
          <p:cNvPr id="18" name="Freeform 17"/>
          <p:cNvSpPr/>
          <p:nvPr/>
        </p:nvSpPr>
        <p:spPr>
          <a:xfrm>
            <a:off x="3407079" y="2141951"/>
            <a:ext cx="2918822" cy="3533593"/>
          </a:xfrm>
          <a:custGeom>
            <a:avLst/>
            <a:gdLst>
              <a:gd name="connsiteX0" fmla="*/ 37579 w 2918822"/>
              <a:gd name="connsiteY0" fmla="*/ 3520332 h 3634320"/>
              <a:gd name="connsiteX1" fmla="*/ 0 w 2918822"/>
              <a:gd name="connsiteY1" fmla="*/ 3608014 h 3634320"/>
              <a:gd name="connsiteX2" fmla="*/ 75157 w 2918822"/>
              <a:gd name="connsiteY2" fmla="*/ 3620540 h 3634320"/>
              <a:gd name="connsiteX3" fmla="*/ 25053 w 2918822"/>
              <a:gd name="connsiteY3" fmla="*/ 3545384 h 3634320"/>
              <a:gd name="connsiteX4" fmla="*/ 12527 w 2918822"/>
              <a:gd name="connsiteY4" fmla="*/ 3582962 h 3634320"/>
              <a:gd name="connsiteX5" fmla="*/ 263047 w 2918822"/>
              <a:gd name="connsiteY5" fmla="*/ 3595488 h 3634320"/>
              <a:gd name="connsiteX6" fmla="*/ 313151 w 2918822"/>
              <a:gd name="connsiteY6" fmla="*/ 3582962 h 3634320"/>
              <a:gd name="connsiteX7" fmla="*/ 488516 w 2918822"/>
              <a:gd name="connsiteY7" fmla="*/ 3482754 h 3634320"/>
              <a:gd name="connsiteX8" fmla="*/ 576198 w 2918822"/>
              <a:gd name="connsiteY8" fmla="*/ 3432650 h 3634320"/>
              <a:gd name="connsiteX9" fmla="*/ 626302 w 2918822"/>
              <a:gd name="connsiteY9" fmla="*/ 3395072 h 3634320"/>
              <a:gd name="connsiteX10" fmla="*/ 676406 w 2918822"/>
              <a:gd name="connsiteY10" fmla="*/ 3370020 h 3634320"/>
              <a:gd name="connsiteX11" fmla="*/ 776614 w 2918822"/>
              <a:gd name="connsiteY11" fmla="*/ 3294864 h 3634320"/>
              <a:gd name="connsiteX12" fmla="*/ 851770 w 2918822"/>
              <a:gd name="connsiteY12" fmla="*/ 3244759 h 3634320"/>
              <a:gd name="connsiteX13" fmla="*/ 926927 w 2918822"/>
              <a:gd name="connsiteY13" fmla="*/ 3182129 h 3634320"/>
              <a:gd name="connsiteX14" fmla="*/ 989557 w 2918822"/>
              <a:gd name="connsiteY14" fmla="*/ 3119499 h 3634320"/>
              <a:gd name="connsiteX15" fmla="*/ 1014609 w 2918822"/>
              <a:gd name="connsiteY15" fmla="*/ 3081921 h 3634320"/>
              <a:gd name="connsiteX16" fmla="*/ 1064713 w 2918822"/>
              <a:gd name="connsiteY16" fmla="*/ 3019291 h 3634320"/>
              <a:gd name="connsiteX17" fmla="*/ 1089765 w 2918822"/>
              <a:gd name="connsiteY17" fmla="*/ 2981713 h 3634320"/>
              <a:gd name="connsiteX18" fmla="*/ 1189973 w 2918822"/>
              <a:gd name="connsiteY18" fmla="*/ 2881505 h 3634320"/>
              <a:gd name="connsiteX19" fmla="*/ 1265129 w 2918822"/>
              <a:gd name="connsiteY19" fmla="*/ 2793823 h 3634320"/>
              <a:gd name="connsiteX20" fmla="*/ 1302707 w 2918822"/>
              <a:gd name="connsiteY20" fmla="*/ 2706140 h 3634320"/>
              <a:gd name="connsiteX21" fmla="*/ 1352811 w 2918822"/>
              <a:gd name="connsiteY21" fmla="*/ 2630984 h 3634320"/>
              <a:gd name="connsiteX22" fmla="*/ 1365337 w 2918822"/>
              <a:gd name="connsiteY22" fmla="*/ 2593406 h 3634320"/>
              <a:gd name="connsiteX23" fmla="*/ 1415442 w 2918822"/>
              <a:gd name="connsiteY23" fmla="*/ 2518250 h 3634320"/>
              <a:gd name="connsiteX24" fmla="*/ 1427968 w 2918822"/>
              <a:gd name="connsiteY24" fmla="*/ 2480672 h 3634320"/>
              <a:gd name="connsiteX25" fmla="*/ 1478072 w 2918822"/>
              <a:gd name="connsiteY25" fmla="*/ 2405516 h 3634320"/>
              <a:gd name="connsiteX26" fmla="*/ 1503124 w 2918822"/>
              <a:gd name="connsiteY26" fmla="*/ 2317833 h 3634320"/>
              <a:gd name="connsiteX27" fmla="*/ 1528176 w 2918822"/>
              <a:gd name="connsiteY27" fmla="*/ 2280255 h 3634320"/>
              <a:gd name="connsiteX28" fmla="*/ 1553228 w 2918822"/>
              <a:gd name="connsiteY28" fmla="*/ 2205099 h 3634320"/>
              <a:gd name="connsiteX29" fmla="*/ 1578280 w 2918822"/>
              <a:gd name="connsiteY29" fmla="*/ 2167521 h 3634320"/>
              <a:gd name="connsiteX30" fmla="*/ 1603332 w 2918822"/>
              <a:gd name="connsiteY30" fmla="*/ 2092365 h 3634320"/>
              <a:gd name="connsiteX31" fmla="*/ 1628384 w 2918822"/>
              <a:gd name="connsiteY31" fmla="*/ 2054787 h 3634320"/>
              <a:gd name="connsiteX32" fmla="*/ 1640910 w 2918822"/>
              <a:gd name="connsiteY32" fmla="*/ 2017209 h 3634320"/>
              <a:gd name="connsiteX33" fmla="*/ 1691014 w 2918822"/>
              <a:gd name="connsiteY33" fmla="*/ 1942053 h 3634320"/>
              <a:gd name="connsiteX34" fmla="*/ 1741118 w 2918822"/>
              <a:gd name="connsiteY34" fmla="*/ 1829318 h 3634320"/>
              <a:gd name="connsiteX35" fmla="*/ 1753644 w 2918822"/>
              <a:gd name="connsiteY35" fmla="*/ 1779214 h 3634320"/>
              <a:gd name="connsiteX36" fmla="*/ 1791222 w 2918822"/>
              <a:gd name="connsiteY36" fmla="*/ 1666480 h 3634320"/>
              <a:gd name="connsiteX37" fmla="*/ 1841327 w 2918822"/>
              <a:gd name="connsiteY37" fmla="*/ 1516168 h 3634320"/>
              <a:gd name="connsiteX38" fmla="*/ 1878905 w 2918822"/>
              <a:gd name="connsiteY38" fmla="*/ 1403433 h 3634320"/>
              <a:gd name="connsiteX39" fmla="*/ 1891431 w 2918822"/>
              <a:gd name="connsiteY39" fmla="*/ 1365855 h 3634320"/>
              <a:gd name="connsiteX40" fmla="*/ 1916483 w 2918822"/>
              <a:gd name="connsiteY40" fmla="*/ 1328277 h 3634320"/>
              <a:gd name="connsiteX41" fmla="*/ 1954061 w 2918822"/>
              <a:gd name="connsiteY41" fmla="*/ 1152913 h 3634320"/>
              <a:gd name="connsiteX42" fmla="*/ 1979113 w 2918822"/>
              <a:gd name="connsiteY42" fmla="*/ 1077757 h 3634320"/>
              <a:gd name="connsiteX43" fmla="*/ 2004165 w 2918822"/>
              <a:gd name="connsiteY43" fmla="*/ 1002601 h 3634320"/>
              <a:gd name="connsiteX44" fmla="*/ 2016691 w 2918822"/>
              <a:gd name="connsiteY44" fmla="*/ 965023 h 3634320"/>
              <a:gd name="connsiteX45" fmla="*/ 2066795 w 2918822"/>
              <a:gd name="connsiteY45" fmla="*/ 877340 h 3634320"/>
              <a:gd name="connsiteX46" fmla="*/ 2091847 w 2918822"/>
              <a:gd name="connsiteY46" fmla="*/ 839762 h 3634320"/>
              <a:gd name="connsiteX47" fmla="*/ 2104373 w 2918822"/>
              <a:gd name="connsiteY47" fmla="*/ 802184 h 3634320"/>
              <a:gd name="connsiteX48" fmla="*/ 2154477 w 2918822"/>
              <a:gd name="connsiteY48" fmla="*/ 727028 h 3634320"/>
              <a:gd name="connsiteX49" fmla="*/ 2179529 w 2918822"/>
              <a:gd name="connsiteY49" fmla="*/ 689450 h 3634320"/>
              <a:gd name="connsiteX50" fmla="*/ 2204581 w 2918822"/>
              <a:gd name="connsiteY50" fmla="*/ 651872 h 3634320"/>
              <a:gd name="connsiteX51" fmla="*/ 2229633 w 2918822"/>
              <a:gd name="connsiteY51" fmla="*/ 614294 h 3634320"/>
              <a:gd name="connsiteX52" fmla="*/ 2267211 w 2918822"/>
              <a:gd name="connsiteY52" fmla="*/ 576716 h 3634320"/>
              <a:gd name="connsiteX53" fmla="*/ 2317316 w 2918822"/>
              <a:gd name="connsiteY53" fmla="*/ 514086 h 3634320"/>
              <a:gd name="connsiteX54" fmla="*/ 2354894 w 2918822"/>
              <a:gd name="connsiteY54" fmla="*/ 489033 h 3634320"/>
              <a:gd name="connsiteX55" fmla="*/ 2430050 w 2918822"/>
              <a:gd name="connsiteY55" fmla="*/ 426403 h 3634320"/>
              <a:gd name="connsiteX56" fmla="*/ 2492680 w 2918822"/>
              <a:gd name="connsiteY56" fmla="*/ 351247 h 3634320"/>
              <a:gd name="connsiteX57" fmla="*/ 2542784 w 2918822"/>
              <a:gd name="connsiteY57" fmla="*/ 276091 h 3634320"/>
              <a:gd name="connsiteX58" fmla="*/ 2567836 w 2918822"/>
              <a:gd name="connsiteY58" fmla="*/ 238513 h 3634320"/>
              <a:gd name="connsiteX59" fmla="*/ 2605414 w 2918822"/>
              <a:gd name="connsiteY59" fmla="*/ 225987 h 3634320"/>
              <a:gd name="connsiteX60" fmla="*/ 2642992 w 2918822"/>
              <a:gd name="connsiteY60" fmla="*/ 200935 h 3634320"/>
              <a:gd name="connsiteX61" fmla="*/ 2718148 w 2918822"/>
              <a:gd name="connsiteY61" fmla="*/ 188409 h 3634320"/>
              <a:gd name="connsiteX62" fmla="*/ 2843409 w 2918822"/>
              <a:gd name="connsiteY62" fmla="*/ 175883 h 3634320"/>
              <a:gd name="connsiteX63" fmla="*/ 2893513 w 2918822"/>
              <a:gd name="connsiteY63" fmla="*/ 163357 h 3634320"/>
              <a:gd name="connsiteX64" fmla="*/ 2855935 w 2918822"/>
              <a:gd name="connsiteY64" fmla="*/ 125779 h 3634320"/>
              <a:gd name="connsiteX65" fmla="*/ 2818357 w 2918822"/>
              <a:gd name="connsiteY65" fmla="*/ 113253 h 3634320"/>
              <a:gd name="connsiteX66" fmla="*/ 2718148 w 2918822"/>
              <a:gd name="connsiteY66" fmla="*/ 38096 h 3634320"/>
              <a:gd name="connsiteX67" fmla="*/ 2705622 w 2918822"/>
              <a:gd name="connsiteY67" fmla="*/ 518 h 3634320"/>
              <a:gd name="connsiteX68" fmla="*/ 2768253 w 2918822"/>
              <a:gd name="connsiteY68" fmla="*/ 50623 h 3634320"/>
              <a:gd name="connsiteX69" fmla="*/ 2843409 w 2918822"/>
              <a:gd name="connsiteY69" fmla="*/ 100727 h 3634320"/>
              <a:gd name="connsiteX70" fmla="*/ 2880987 w 2918822"/>
              <a:gd name="connsiteY70" fmla="*/ 125779 h 3634320"/>
              <a:gd name="connsiteX71" fmla="*/ 2918565 w 2918822"/>
              <a:gd name="connsiteY71" fmla="*/ 200935 h 3634320"/>
              <a:gd name="connsiteX72" fmla="*/ 2893513 w 2918822"/>
              <a:gd name="connsiteY72" fmla="*/ 238513 h 3634320"/>
              <a:gd name="connsiteX73" fmla="*/ 2855935 w 2918822"/>
              <a:gd name="connsiteY73" fmla="*/ 263565 h 3634320"/>
              <a:gd name="connsiteX74" fmla="*/ 2805831 w 2918822"/>
              <a:gd name="connsiteY74" fmla="*/ 338721 h 3634320"/>
              <a:gd name="connsiteX75" fmla="*/ 2755727 w 2918822"/>
              <a:gd name="connsiteY75" fmla="*/ 413877 h 3634320"/>
              <a:gd name="connsiteX76" fmla="*/ 2730674 w 2918822"/>
              <a:gd name="connsiteY76" fmla="*/ 451455 h 3634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2918822" h="3634320">
                <a:moveTo>
                  <a:pt x="37579" y="3520332"/>
                </a:moveTo>
                <a:cubicBezTo>
                  <a:pt x="25053" y="3549559"/>
                  <a:pt x="0" y="3576215"/>
                  <a:pt x="0" y="3608014"/>
                </a:cubicBezTo>
                <a:cubicBezTo>
                  <a:pt x="0" y="3656578"/>
                  <a:pt x="65891" y="3623629"/>
                  <a:pt x="75157" y="3620540"/>
                </a:cubicBezTo>
                <a:cubicBezTo>
                  <a:pt x="74157" y="3615539"/>
                  <a:pt x="74075" y="3520873"/>
                  <a:pt x="25053" y="3545384"/>
                </a:cubicBezTo>
                <a:cubicBezTo>
                  <a:pt x="13243" y="3551289"/>
                  <a:pt x="16702" y="3570436"/>
                  <a:pt x="12527" y="3582962"/>
                </a:cubicBezTo>
                <a:cubicBezTo>
                  <a:pt x="106960" y="3645917"/>
                  <a:pt x="45972" y="3616162"/>
                  <a:pt x="263047" y="3595488"/>
                </a:cubicBezTo>
                <a:cubicBezTo>
                  <a:pt x="280185" y="3593856"/>
                  <a:pt x="297260" y="3589583"/>
                  <a:pt x="313151" y="3582962"/>
                </a:cubicBezTo>
                <a:cubicBezTo>
                  <a:pt x="576660" y="3473167"/>
                  <a:pt x="272340" y="3590842"/>
                  <a:pt x="488516" y="3482754"/>
                </a:cubicBezTo>
                <a:cubicBezTo>
                  <a:pt x="537445" y="3458290"/>
                  <a:pt x="534887" y="3462158"/>
                  <a:pt x="576198" y="3432650"/>
                </a:cubicBezTo>
                <a:cubicBezTo>
                  <a:pt x="593186" y="3420516"/>
                  <a:pt x="608599" y="3406137"/>
                  <a:pt x="626302" y="3395072"/>
                </a:cubicBezTo>
                <a:cubicBezTo>
                  <a:pt x="642136" y="3385176"/>
                  <a:pt x="660194" y="3379284"/>
                  <a:pt x="676406" y="3370020"/>
                </a:cubicBezTo>
                <a:cubicBezTo>
                  <a:pt x="719216" y="3345557"/>
                  <a:pt x="732442" y="3326990"/>
                  <a:pt x="776614" y="3294864"/>
                </a:cubicBezTo>
                <a:cubicBezTo>
                  <a:pt x="800964" y="3277155"/>
                  <a:pt x="830480" y="3266049"/>
                  <a:pt x="851770" y="3244759"/>
                </a:cubicBezTo>
                <a:cubicBezTo>
                  <a:pt x="899993" y="3196536"/>
                  <a:pt x="874609" y="3217007"/>
                  <a:pt x="926927" y="3182129"/>
                </a:cubicBezTo>
                <a:cubicBezTo>
                  <a:pt x="993732" y="3081921"/>
                  <a:pt x="906050" y="3203006"/>
                  <a:pt x="989557" y="3119499"/>
                </a:cubicBezTo>
                <a:cubicBezTo>
                  <a:pt x="1000202" y="3108854"/>
                  <a:pt x="1005576" y="3093965"/>
                  <a:pt x="1014609" y="3081921"/>
                </a:cubicBezTo>
                <a:cubicBezTo>
                  <a:pt x="1030650" y="3060533"/>
                  <a:pt x="1048672" y="3040679"/>
                  <a:pt x="1064713" y="3019291"/>
                </a:cubicBezTo>
                <a:cubicBezTo>
                  <a:pt x="1073746" y="3007247"/>
                  <a:pt x="1079638" y="2992852"/>
                  <a:pt x="1089765" y="2981713"/>
                </a:cubicBezTo>
                <a:cubicBezTo>
                  <a:pt x="1121541" y="2946759"/>
                  <a:pt x="1161630" y="2919296"/>
                  <a:pt x="1189973" y="2881505"/>
                </a:cubicBezTo>
                <a:cubicBezTo>
                  <a:pt x="1238180" y="2817229"/>
                  <a:pt x="1212789" y="2846163"/>
                  <a:pt x="1265129" y="2793823"/>
                </a:cubicBezTo>
                <a:cubicBezTo>
                  <a:pt x="1278087" y="2754947"/>
                  <a:pt x="1279489" y="2744837"/>
                  <a:pt x="1302707" y="2706140"/>
                </a:cubicBezTo>
                <a:cubicBezTo>
                  <a:pt x="1318198" y="2680322"/>
                  <a:pt x="1343290" y="2659548"/>
                  <a:pt x="1352811" y="2630984"/>
                </a:cubicBezTo>
                <a:cubicBezTo>
                  <a:pt x="1356986" y="2618458"/>
                  <a:pt x="1358925" y="2604948"/>
                  <a:pt x="1365337" y="2593406"/>
                </a:cubicBezTo>
                <a:cubicBezTo>
                  <a:pt x="1379959" y="2567086"/>
                  <a:pt x="1405921" y="2546814"/>
                  <a:pt x="1415442" y="2518250"/>
                </a:cubicBezTo>
                <a:cubicBezTo>
                  <a:pt x="1419617" y="2505724"/>
                  <a:pt x="1421556" y="2492214"/>
                  <a:pt x="1427968" y="2480672"/>
                </a:cubicBezTo>
                <a:cubicBezTo>
                  <a:pt x="1442590" y="2454352"/>
                  <a:pt x="1478072" y="2405516"/>
                  <a:pt x="1478072" y="2405516"/>
                </a:cubicBezTo>
                <a:cubicBezTo>
                  <a:pt x="1482085" y="2389464"/>
                  <a:pt x="1494140" y="2335802"/>
                  <a:pt x="1503124" y="2317833"/>
                </a:cubicBezTo>
                <a:cubicBezTo>
                  <a:pt x="1509856" y="2304368"/>
                  <a:pt x="1522062" y="2294012"/>
                  <a:pt x="1528176" y="2280255"/>
                </a:cubicBezTo>
                <a:cubicBezTo>
                  <a:pt x="1538901" y="2256124"/>
                  <a:pt x="1538580" y="2227071"/>
                  <a:pt x="1553228" y="2205099"/>
                </a:cubicBezTo>
                <a:cubicBezTo>
                  <a:pt x="1561579" y="2192573"/>
                  <a:pt x="1572166" y="2181278"/>
                  <a:pt x="1578280" y="2167521"/>
                </a:cubicBezTo>
                <a:cubicBezTo>
                  <a:pt x="1589005" y="2143390"/>
                  <a:pt x="1588684" y="2114337"/>
                  <a:pt x="1603332" y="2092365"/>
                </a:cubicBezTo>
                <a:cubicBezTo>
                  <a:pt x="1611683" y="2079839"/>
                  <a:pt x="1621651" y="2068252"/>
                  <a:pt x="1628384" y="2054787"/>
                </a:cubicBezTo>
                <a:cubicBezTo>
                  <a:pt x="1634289" y="2042977"/>
                  <a:pt x="1634498" y="2028751"/>
                  <a:pt x="1640910" y="2017209"/>
                </a:cubicBezTo>
                <a:cubicBezTo>
                  <a:pt x="1655532" y="1990889"/>
                  <a:pt x="1681493" y="1970617"/>
                  <a:pt x="1691014" y="1942053"/>
                </a:cubicBezTo>
                <a:cubicBezTo>
                  <a:pt x="1720827" y="1852614"/>
                  <a:pt x="1701418" y="1888868"/>
                  <a:pt x="1741118" y="1829318"/>
                </a:cubicBezTo>
                <a:cubicBezTo>
                  <a:pt x="1745293" y="1812617"/>
                  <a:pt x="1748697" y="1795703"/>
                  <a:pt x="1753644" y="1779214"/>
                </a:cubicBezTo>
                <a:lnTo>
                  <a:pt x="1791222" y="1666480"/>
                </a:lnTo>
                <a:lnTo>
                  <a:pt x="1841327" y="1516168"/>
                </a:lnTo>
                <a:lnTo>
                  <a:pt x="1878905" y="1403433"/>
                </a:lnTo>
                <a:cubicBezTo>
                  <a:pt x="1883080" y="1390907"/>
                  <a:pt x="1884107" y="1376841"/>
                  <a:pt x="1891431" y="1365855"/>
                </a:cubicBezTo>
                <a:lnTo>
                  <a:pt x="1916483" y="1328277"/>
                </a:lnTo>
                <a:cubicBezTo>
                  <a:pt x="1922301" y="1299186"/>
                  <a:pt x="1940349" y="1198619"/>
                  <a:pt x="1954061" y="1152913"/>
                </a:cubicBezTo>
                <a:cubicBezTo>
                  <a:pt x="1961649" y="1127620"/>
                  <a:pt x="1970762" y="1102809"/>
                  <a:pt x="1979113" y="1077757"/>
                </a:cubicBezTo>
                <a:lnTo>
                  <a:pt x="2004165" y="1002601"/>
                </a:lnTo>
                <a:cubicBezTo>
                  <a:pt x="2008340" y="990075"/>
                  <a:pt x="2009367" y="976009"/>
                  <a:pt x="2016691" y="965023"/>
                </a:cubicBezTo>
                <a:cubicBezTo>
                  <a:pt x="2077731" y="873461"/>
                  <a:pt x="2003221" y="988595"/>
                  <a:pt x="2066795" y="877340"/>
                </a:cubicBezTo>
                <a:cubicBezTo>
                  <a:pt x="2074264" y="864269"/>
                  <a:pt x="2085114" y="853227"/>
                  <a:pt x="2091847" y="839762"/>
                </a:cubicBezTo>
                <a:cubicBezTo>
                  <a:pt x="2097752" y="827952"/>
                  <a:pt x="2097961" y="813726"/>
                  <a:pt x="2104373" y="802184"/>
                </a:cubicBezTo>
                <a:cubicBezTo>
                  <a:pt x="2118995" y="775864"/>
                  <a:pt x="2137776" y="752080"/>
                  <a:pt x="2154477" y="727028"/>
                </a:cubicBezTo>
                <a:lnTo>
                  <a:pt x="2179529" y="689450"/>
                </a:lnTo>
                <a:lnTo>
                  <a:pt x="2204581" y="651872"/>
                </a:lnTo>
                <a:cubicBezTo>
                  <a:pt x="2212932" y="639346"/>
                  <a:pt x="2218988" y="624939"/>
                  <a:pt x="2229633" y="614294"/>
                </a:cubicBezTo>
                <a:cubicBezTo>
                  <a:pt x="2242159" y="601768"/>
                  <a:pt x="2255870" y="590325"/>
                  <a:pt x="2267211" y="576716"/>
                </a:cubicBezTo>
                <a:cubicBezTo>
                  <a:pt x="2299768" y="537647"/>
                  <a:pt x="2280869" y="543244"/>
                  <a:pt x="2317316" y="514086"/>
                </a:cubicBezTo>
                <a:cubicBezTo>
                  <a:pt x="2329072" y="504681"/>
                  <a:pt x="2343329" y="498671"/>
                  <a:pt x="2354894" y="489033"/>
                </a:cubicBezTo>
                <a:cubicBezTo>
                  <a:pt x="2451332" y="408666"/>
                  <a:pt x="2336758" y="488598"/>
                  <a:pt x="2430050" y="426403"/>
                </a:cubicBezTo>
                <a:cubicBezTo>
                  <a:pt x="2519570" y="292122"/>
                  <a:pt x="2380160" y="495916"/>
                  <a:pt x="2492680" y="351247"/>
                </a:cubicBezTo>
                <a:cubicBezTo>
                  <a:pt x="2511165" y="327481"/>
                  <a:pt x="2526083" y="301143"/>
                  <a:pt x="2542784" y="276091"/>
                </a:cubicBezTo>
                <a:cubicBezTo>
                  <a:pt x="2551135" y="263565"/>
                  <a:pt x="2553554" y="243274"/>
                  <a:pt x="2567836" y="238513"/>
                </a:cubicBezTo>
                <a:cubicBezTo>
                  <a:pt x="2580362" y="234338"/>
                  <a:pt x="2593604" y="231892"/>
                  <a:pt x="2605414" y="225987"/>
                </a:cubicBezTo>
                <a:cubicBezTo>
                  <a:pt x="2618879" y="219254"/>
                  <a:pt x="2628710" y="205696"/>
                  <a:pt x="2642992" y="200935"/>
                </a:cubicBezTo>
                <a:cubicBezTo>
                  <a:pt x="2667086" y="192904"/>
                  <a:pt x="2692947" y="191559"/>
                  <a:pt x="2718148" y="188409"/>
                </a:cubicBezTo>
                <a:cubicBezTo>
                  <a:pt x="2759786" y="183204"/>
                  <a:pt x="2801655" y="180058"/>
                  <a:pt x="2843409" y="175883"/>
                </a:cubicBezTo>
                <a:cubicBezTo>
                  <a:pt x="2860110" y="171708"/>
                  <a:pt x="2889338" y="180058"/>
                  <a:pt x="2893513" y="163357"/>
                </a:cubicBezTo>
                <a:cubicBezTo>
                  <a:pt x="2897809" y="146171"/>
                  <a:pt x="2870674" y="135605"/>
                  <a:pt x="2855935" y="125779"/>
                </a:cubicBezTo>
                <a:cubicBezTo>
                  <a:pt x="2844949" y="118455"/>
                  <a:pt x="2829899" y="119665"/>
                  <a:pt x="2818357" y="113253"/>
                </a:cubicBezTo>
                <a:cubicBezTo>
                  <a:pt x="2754617" y="77842"/>
                  <a:pt x="2756158" y="76107"/>
                  <a:pt x="2718148" y="38096"/>
                </a:cubicBezTo>
                <a:cubicBezTo>
                  <a:pt x="2713973" y="25570"/>
                  <a:pt x="2693812" y="6423"/>
                  <a:pt x="2705622" y="518"/>
                </a:cubicBezTo>
                <a:cubicBezTo>
                  <a:pt x="2717883" y="-5613"/>
                  <a:pt x="2760125" y="44527"/>
                  <a:pt x="2768253" y="50623"/>
                </a:cubicBezTo>
                <a:cubicBezTo>
                  <a:pt x="2792340" y="68688"/>
                  <a:pt x="2818357" y="84026"/>
                  <a:pt x="2843409" y="100727"/>
                </a:cubicBezTo>
                <a:lnTo>
                  <a:pt x="2880987" y="125779"/>
                </a:lnTo>
                <a:cubicBezTo>
                  <a:pt x="2889711" y="138865"/>
                  <a:pt x="2922022" y="180191"/>
                  <a:pt x="2918565" y="200935"/>
                </a:cubicBezTo>
                <a:cubicBezTo>
                  <a:pt x="2916090" y="215785"/>
                  <a:pt x="2904158" y="227868"/>
                  <a:pt x="2893513" y="238513"/>
                </a:cubicBezTo>
                <a:cubicBezTo>
                  <a:pt x="2882868" y="249158"/>
                  <a:pt x="2868461" y="255214"/>
                  <a:pt x="2855935" y="263565"/>
                </a:cubicBezTo>
                <a:cubicBezTo>
                  <a:pt x="2831979" y="335432"/>
                  <a:pt x="2860564" y="268350"/>
                  <a:pt x="2805831" y="338721"/>
                </a:cubicBezTo>
                <a:cubicBezTo>
                  <a:pt x="2787346" y="362487"/>
                  <a:pt x="2777018" y="392587"/>
                  <a:pt x="2755727" y="413877"/>
                </a:cubicBezTo>
                <a:cubicBezTo>
                  <a:pt x="2727722" y="441881"/>
                  <a:pt x="2730674" y="427119"/>
                  <a:pt x="2730674" y="451455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778701" y="466177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279743" y="4561562"/>
            <a:ext cx="2379946" cy="63882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 smtClean="0">
                <a:solidFill>
                  <a:srgbClr val="0027FF"/>
                </a:solidFill>
              </a:rPr>
              <a:t>94</a:t>
            </a:r>
            <a:endParaRPr lang="en-US" u="sng" dirty="0">
              <a:solidFill>
                <a:srgbClr val="0027FF"/>
              </a:solidFill>
            </a:endParaRPr>
          </a:p>
        </p:txBody>
      </p:sp>
      <p:sp>
        <p:nvSpPr>
          <p:cNvPr id="22" name="Freeform 21"/>
          <p:cNvSpPr/>
          <p:nvPr/>
        </p:nvSpPr>
        <p:spPr>
          <a:xfrm>
            <a:off x="6776581" y="4264484"/>
            <a:ext cx="1916482" cy="1622904"/>
          </a:xfrm>
          <a:custGeom>
            <a:avLst/>
            <a:gdLst>
              <a:gd name="connsiteX0" fmla="*/ 513567 w 1916482"/>
              <a:gd name="connsiteY0" fmla="*/ 269938 h 1622904"/>
              <a:gd name="connsiteX1" fmla="*/ 313151 w 1916482"/>
              <a:gd name="connsiteY1" fmla="*/ 294990 h 1622904"/>
              <a:gd name="connsiteX2" fmla="*/ 263046 w 1916482"/>
              <a:gd name="connsiteY2" fmla="*/ 307516 h 1622904"/>
              <a:gd name="connsiteX3" fmla="*/ 162838 w 1916482"/>
              <a:gd name="connsiteY3" fmla="*/ 370146 h 1622904"/>
              <a:gd name="connsiteX4" fmla="*/ 125260 w 1916482"/>
              <a:gd name="connsiteY4" fmla="*/ 395198 h 1622904"/>
              <a:gd name="connsiteX5" fmla="*/ 62630 w 1916482"/>
              <a:gd name="connsiteY5" fmla="*/ 482880 h 1622904"/>
              <a:gd name="connsiteX6" fmla="*/ 37578 w 1916482"/>
              <a:gd name="connsiteY6" fmla="*/ 532984 h 1622904"/>
              <a:gd name="connsiteX7" fmla="*/ 0 w 1916482"/>
              <a:gd name="connsiteY7" fmla="*/ 608141 h 1622904"/>
              <a:gd name="connsiteX8" fmla="*/ 25052 w 1916482"/>
              <a:gd name="connsiteY8" fmla="*/ 1071604 h 1622904"/>
              <a:gd name="connsiteX9" fmla="*/ 37578 w 1916482"/>
              <a:gd name="connsiteY9" fmla="*/ 1121708 h 1622904"/>
              <a:gd name="connsiteX10" fmla="*/ 75156 w 1916482"/>
              <a:gd name="connsiteY10" fmla="*/ 1184338 h 1622904"/>
              <a:gd name="connsiteX11" fmla="*/ 137786 w 1916482"/>
              <a:gd name="connsiteY11" fmla="*/ 1322124 h 1622904"/>
              <a:gd name="connsiteX12" fmla="*/ 175364 w 1916482"/>
              <a:gd name="connsiteY12" fmla="*/ 1372228 h 1622904"/>
              <a:gd name="connsiteX13" fmla="*/ 300624 w 1916482"/>
              <a:gd name="connsiteY13" fmla="*/ 1547593 h 1622904"/>
              <a:gd name="connsiteX14" fmla="*/ 400833 w 1916482"/>
              <a:gd name="connsiteY14" fmla="*/ 1622749 h 1622904"/>
              <a:gd name="connsiteX15" fmla="*/ 526093 w 1916482"/>
              <a:gd name="connsiteY15" fmla="*/ 1610223 h 1622904"/>
              <a:gd name="connsiteX16" fmla="*/ 576197 w 1916482"/>
              <a:gd name="connsiteY16" fmla="*/ 1597697 h 1622904"/>
              <a:gd name="connsiteX17" fmla="*/ 789140 w 1916482"/>
              <a:gd name="connsiteY17" fmla="*/ 1610223 h 1622904"/>
              <a:gd name="connsiteX18" fmla="*/ 839244 w 1916482"/>
              <a:gd name="connsiteY18" fmla="*/ 1622749 h 1622904"/>
              <a:gd name="connsiteX19" fmla="*/ 1415441 w 1916482"/>
              <a:gd name="connsiteY19" fmla="*/ 1610223 h 1622904"/>
              <a:gd name="connsiteX20" fmla="*/ 1478071 w 1916482"/>
              <a:gd name="connsiteY20" fmla="*/ 1572645 h 1622904"/>
              <a:gd name="connsiteX21" fmla="*/ 1565753 w 1916482"/>
              <a:gd name="connsiteY21" fmla="*/ 1497489 h 1622904"/>
              <a:gd name="connsiteX22" fmla="*/ 1603331 w 1916482"/>
              <a:gd name="connsiteY22" fmla="*/ 1472437 h 1622904"/>
              <a:gd name="connsiteX23" fmla="*/ 1653435 w 1916482"/>
              <a:gd name="connsiteY23" fmla="*/ 1397280 h 1622904"/>
              <a:gd name="connsiteX24" fmla="*/ 1741118 w 1916482"/>
              <a:gd name="connsiteY24" fmla="*/ 1309598 h 1622904"/>
              <a:gd name="connsiteX25" fmla="*/ 1803748 w 1916482"/>
              <a:gd name="connsiteY25" fmla="*/ 1246968 h 1622904"/>
              <a:gd name="connsiteX26" fmla="*/ 1853852 w 1916482"/>
              <a:gd name="connsiteY26" fmla="*/ 1171812 h 1622904"/>
              <a:gd name="connsiteX27" fmla="*/ 1878904 w 1916482"/>
              <a:gd name="connsiteY27" fmla="*/ 1134234 h 1622904"/>
              <a:gd name="connsiteX28" fmla="*/ 1916482 w 1916482"/>
              <a:gd name="connsiteY28" fmla="*/ 1021500 h 1622904"/>
              <a:gd name="connsiteX29" fmla="*/ 1903956 w 1916482"/>
              <a:gd name="connsiteY29" fmla="*/ 883713 h 1622904"/>
              <a:gd name="connsiteX30" fmla="*/ 1866378 w 1916482"/>
              <a:gd name="connsiteY30" fmla="*/ 833609 h 1622904"/>
              <a:gd name="connsiteX31" fmla="*/ 1828800 w 1916482"/>
              <a:gd name="connsiteY31" fmla="*/ 770979 h 1622904"/>
              <a:gd name="connsiteX32" fmla="*/ 1803748 w 1916482"/>
              <a:gd name="connsiteY32" fmla="*/ 720875 h 1622904"/>
              <a:gd name="connsiteX33" fmla="*/ 1778696 w 1916482"/>
              <a:gd name="connsiteY33" fmla="*/ 620667 h 1622904"/>
              <a:gd name="connsiteX34" fmla="*/ 1766170 w 1916482"/>
              <a:gd name="connsiteY34" fmla="*/ 307516 h 1622904"/>
              <a:gd name="connsiteX35" fmla="*/ 1590805 w 1916482"/>
              <a:gd name="connsiteY35" fmla="*/ 144678 h 1622904"/>
              <a:gd name="connsiteX36" fmla="*/ 1465545 w 1916482"/>
              <a:gd name="connsiteY36" fmla="*/ 69521 h 1622904"/>
              <a:gd name="connsiteX37" fmla="*/ 1352811 w 1916482"/>
              <a:gd name="connsiteY37" fmla="*/ 44469 h 1622904"/>
              <a:gd name="connsiteX38" fmla="*/ 1315233 w 1916482"/>
              <a:gd name="connsiteY38" fmla="*/ 31943 h 1622904"/>
              <a:gd name="connsiteX39" fmla="*/ 1039660 w 1916482"/>
              <a:gd name="connsiteY39" fmla="*/ 19417 h 1622904"/>
              <a:gd name="connsiteX40" fmla="*/ 676405 w 1916482"/>
              <a:gd name="connsiteY40" fmla="*/ 19417 h 1622904"/>
              <a:gd name="connsiteX41" fmla="*/ 638827 w 1916482"/>
              <a:gd name="connsiteY41" fmla="*/ 44469 h 1622904"/>
              <a:gd name="connsiteX42" fmla="*/ 613775 w 1916482"/>
              <a:gd name="connsiteY42" fmla="*/ 82048 h 1622904"/>
              <a:gd name="connsiteX43" fmla="*/ 538619 w 1916482"/>
              <a:gd name="connsiteY43" fmla="*/ 157204 h 1622904"/>
              <a:gd name="connsiteX44" fmla="*/ 488515 w 1916482"/>
              <a:gd name="connsiteY44" fmla="*/ 232360 h 1622904"/>
              <a:gd name="connsiteX45" fmla="*/ 450937 w 1916482"/>
              <a:gd name="connsiteY45" fmla="*/ 307516 h 1622904"/>
              <a:gd name="connsiteX46" fmla="*/ 425885 w 1916482"/>
              <a:gd name="connsiteY46" fmla="*/ 345094 h 1622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1916482" h="1622904">
                <a:moveTo>
                  <a:pt x="513567" y="269938"/>
                </a:moveTo>
                <a:cubicBezTo>
                  <a:pt x="395573" y="299437"/>
                  <a:pt x="536440" y="267079"/>
                  <a:pt x="313151" y="294990"/>
                </a:cubicBezTo>
                <a:cubicBezTo>
                  <a:pt x="296068" y="297125"/>
                  <a:pt x="279748" y="303341"/>
                  <a:pt x="263046" y="307516"/>
                </a:cubicBezTo>
                <a:cubicBezTo>
                  <a:pt x="184573" y="346752"/>
                  <a:pt x="238720" y="315944"/>
                  <a:pt x="162838" y="370146"/>
                </a:cubicBezTo>
                <a:cubicBezTo>
                  <a:pt x="150588" y="378896"/>
                  <a:pt x="135905" y="384553"/>
                  <a:pt x="125260" y="395198"/>
                </a:cubicBezTo>
                <a:cubicBezTo>
                  <a:pt x="116298" y="404160"/>
                  <a:pt x="72113" y="466285"/>
                  <a:pt x="62630" y="482880"/>
                </a:cubicBezTo>
                <a:cubicBezTo>
                  <a:pt x="53366" y="499092"/>
                  <a:pt x="46842" y="516772"/>
                  <a:pt x="37578" y="532984"/>
                </a:cubicBezTo>
                <a:cubicBezTo>
                  <a:pt x="-1273" y="600973"/>
                  <a:pt x="22965" y="539245"/>
                  <a:pt x="0" y="608141"/>
                </a:cubicBezTo>
                <a:cubicBezTo>
                  <a:pt x="8351" y="762629"/>
                  <a:pt x="13762" y="917303"/>
                  <a:pt x="25052" y="1071604"/>
                </a:cubicBezTo>
                <a:cubicBezTo>
                  <a:pt x="26308" y="1088773"/>
                  <a:pt x="30586" y="1105976"/>
                  <a:pt x="37578" y="1121708"/>
                </a:cubicBezTo>
                <a:cubicBezTo>
                  <a:pt x="47466" y="1143956"/>
                  <a:pt x="65081" y="1162174"/>
                  <a:pt x="75156" y="1184338"/>
                </a:cubicBezTo>
                <a:cubicBezTo>
                  <a:pt x="132123" y="1309666"/>
                  <a:pt x="64295" y="1211888"/>
                  <a:pt x="137786" y="1322124"/>
                </a:cubicBezTo>
                <a:cubicBezTo>
                  <a:pt x="149366" y="1339494"/>
                  <a:pt x="163784" y="1354858"/>
                  <a:pt x="175364" y="1372228"/>
                </a:cubicBezTo>
                <a:cubicBezTo>
                  <a:pt x="213739" y="1429790"/>
                  <a:pt x="244332" y="1505374"/>
                  <a:pt x="300624" y="1547593"/>
                </a:cubicBezTo>
                <a:lnTo>
                  <a:pt x="400833" y="1622749"/>
                </a:lnTo>
                <a:cubicBezTo>
                  <a:pt x="442586" y="1618574"/>
                  <a:pt x="484553" y="1616157"/>
                  <a:pt x="526093" y="1610223"/>
                </a:cubicBezTo>
                <a:cubicBezTo>
                  <a:pt x="543135" y="1607788"/>
                  <a:pt x="558982" y="1597697"/>
                  <a:pt x="576197" y="1597697"/>
                </a:cubicBezTo>
                <a:cubicBezTo>
                  <a:pt x="647301" y="1597697"/>
                  <a:pt x="718159" y="1606048"/>
                  <a:pt x="789140" y="1610223"/>
                </a:cubicBezTo>
                <a:cubicBezTo>
                  <a:pt x="805841" y="1614398"/>
                  <a:pt x="822029" y="1622749"/>
                  <a:pt x="839244" y="1622749"/>
                </a:cubicBezTo>
                <a:cubicBezTo>
                  <a:pt x="1031355" y="1622749"/>
                  <a:pt x="1223918" y="1625244"/>
                  <a:pt x="1415441" y="1610223"/>
                </a:cubicBezTo>
                <a:cubicBezTo>
                  <a:pt x="1439713" y="1608319"/>
                  <a:pt x="1457814" y="1586150"/>
                  <a:pt x="1478071" y="1572645"/>
                </a:cubicBezTo>
                <a:cubicBezTo>
                  <a:pt x="1571892" y="1510098"/>
                  <a:pt x="1488343" y="1561998"/>
                  <a:pt x="1565753" y="1497489"/>
                </a:cubicBezTo>
                <a:cubicBezTo>
                  <a:pt x="1577318" y="1487851"/>
                  <a:pt x="1590805" y="1480788"/>
                  <a:pt x="1603331" y="1472437"/>
                </a:cubicBezTo>
                <a:cubicBezTo>
                  <a:pt x="1620032" y="1447385"/>
                  <a:pt x="1632145" y="1418570"/>
                  <a:pt x="1653435" y="1397280"/>
                </a:cubicBezTo>
                <a:cubicBezTo>
                  <a:pt x="1682663" y="1368053"/>
                  <a:pt x="1718190" y="1343990"/>
                  <a:pt x="1741118" y="1309598"/>
                </a:cubicBezTo>
                <a:cubicBezTo>
                  <a:pt x="1774521" y="1259494"/>
                  <a:pt x="1753644" y="1280371"/>
                  <a:pt x="1803748" y="1246968"/>
                </a:cubicBezTo>
                <a:lnTo>
                  <a:pt x="1853852" y="1171812"/>
                </a:lnTo>
                <a:cubicBezTo>
                  <a:pt x="1862203" y="1159286"/>
                  <a:pt x="1874143" y="1148516"/>
                  <a:pt x="1878904" y="1134234"/>
                </a:cubicBezTo>
                <a:lnTo>
                  <a:pt x="1916482" y="1021500"/>
                </a:lnTo>
                <a:cubicBezTo>
                  <a:pt x="1912307" y="975571"/>
                  <a:pt x="1915839" y="928274"/>
                  <a:pt x="1903956" y="883713"/>
                </a:cubicBezTo>
                <a:cubicBezTo>
                  <a:pt x="1898577" y="863541"/>
                  <a:pt x="1877958" y="850979"/>
                  <a:pt x="1866378" y="833609"/>
                </a:cubicBezTo>
                <a:cubicBezTo>
                  <a:pt x="1852873" y="813352"/>
                  <a:pt x="1840624" y="792261"/>
                  <a:pt x="1828800" y="770979"/>
                </a:cubicBezTo>
                <a:cubicBezTo>
                  <a:pt x="1819732" y="754656"/>
                  <a:pt x="1809653" y="738589"/>
                  <a:pt x="1803748" y="720875"/>
                </a:cubicBezTo>
                <a:cubicBezTo>
                  <a:pt x="1792860" y="688211"/>
                  <a:pt x="1778696" y="620667"/>
                  <a:pt x="1778696" y="620667"/>
                </a:cubicBezTo>
                <a:cubicBezTo>
                  <a:pt x="1774521" y="516283"/>
                  <a:pt x="1787847" y="409709"/>
                  <a:pt x="1766170" y="307516"/>
                </a:cubicBezTo>
                <a:cubicBezTo>
                  <a:pt x="1748419" y="223831"/>
                  <a:pt x="1649968" y="184120"/>
                  <a:pt x="1590805" y="144678"/>
                </a:cubicBezTo>
                <a:cubicBezTo>
                  <a:pt x="1537382" y="109063"/>
                  <a:pt x="1519465" y="92630"/>
                  <a:pt x="1465545" y="69521"/>
                </a:cubicBezTo>
                <a:cubicBezTo>
                  <a:pt x="1419997" y="50000"/>
                  <a:pt x="1409975" y="57172"/>
                  <a:pt x="1352811" y="44469"/>
                </a:cubicBezTo>
                <a:cubicBezTo>
                  <a:pt x="1339922" y="41605"/>
                  <a:pt x="1328395" y="32996"/>
                  <a:pt x="1315233" y="31943"/>
                </a:cubicBezTo>
                <a:cubicBezTo>
                  <a:pt x="1223573" y="24610"/>
                  <a:pt x="1131518" y="23592"/>
                  <a:pt x="1039660" y="19417"/>
                </a:cubicBezTo>
                <a:cubicBezTo>
                  <a:pt x="890804" y="-5392"/>
                  <a:pt x="909961" y="-7532"/>
                  <a:pt x="676405" y="19417"/>
                </a:cubicBezTo>
                <a:cubicBezTo>
                  <a:pt x="661450" y="21143"/>
                  <a:pt x="651353" y="36118"/>
                  <a:pt x="638827" y="44469"/>
                </a:cubicBezTo>
                <a:cubicBezTo>
                  <a:pt x="630476" y="56995"/>
                  <a:pt x="623777" y="70796"/>
                  <a:pt x="613775" y="82048"/>
                </a:cubicBezTo>
                <a:cubicBezTo>
                  <a:pt x="590237" y="108528"/>
                  <a:pt x="558271" y="127725"/>
                  <a:pt x="538619" y="157204"/>
                </a:cubicBezTo>
                <a:lnTo>
                  <a:pt x="488515" y="232360"/>
                </a:lnTo>
                <a:cubicBezTo>
                  <a:pt x="416719" y="340053"/>
                  <a:pt x="502797" y="203796"/>
                  <a:pt x="450937" y="307516"/>
                </a:cubicBezTo>
                <a:cubicBezTo>
                  <a:pt x="444204" y="320981"/>
                  <a:pt x="425885" y="345094"/>
                  <a:pt x="425885" y="345094"/>
                </a:cubicBezTo>
              </a:path>
            </a:pathLst>
          </a:cu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6814160" y="4572000"/>
            <a:ext cx="18886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x</a:t>
            </a:r>
            <a:r>
              <a:rPr lang="en-US" dirty="0" smtClean="0"/>
              <a:t> = 72</a:t>
            </a:r>
          </a:p>
          <a:p>
            <a:pPr algn="ctr"/>
            <a:r>
              <a:rPr lang="en-US" dirty="0" smtClean="0"/>
              <a:t>y = 94</a:t>
            </a:r>
          </a:p>
          <a:p>
            <a:pPr algn="ctr"/>
            <a:r>
              <a:rPr lang="en-US" dirty="0" smtClean="0"/>
              <a:t>time = 192332123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7546343" y="3872723"/>
            <a:ext cx="418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u="sng" dirty="0" smtClean="0">
                <a:solidFill>
                  <a:srgbClr val="0027FF"/>
                </a:solidFill>
              </a:rPr>
              <a:t>94</a:t>
            </a:r>
            <a:endParaRPr lang="en-US" u="sng" dirty="0">
              <a:solidFill>
                <a:srgbClr val="0027FF"/>
              </a:solidFill>
            </a:endParaRPr>
          </a:p>
        </p:txBody>
      </p:sp>
      <p:sp>
        <p:nvSpPr>
          <p:cNvPr id="25" name="Freeform 24"/>
          <p:cNvSpPr/>
          <p:nvPr/>
        </p:nvSpPr>
        <p:spPr>
          <a:xfrm>
            <a:off x="3382027" y="4384110"/>
            <a:ext cx="3469710" cy="413922"/>
          </a:xfrm>
          <a:custGeom>
            <a:avLst/>
            <a:gdLst>
              <a:gd name="connsiteX0" fmla="*/ 0 w 3469710"/>
              <a:gd name="connsiteY0" fmla="*/ 288098 h 413922"/>
              <a:gd name="connsiteX1" fmla="*/ 12526 w 3469710"/>
              <a:gd name="connsiteY1" fmla="*/ 388306 h 413922"/>
              <a:gd name="connsiteX2" fmla="*/ 50105 w 3469710"/>
              <a:gd name="connsiteY2" fmla="*/ 413358 h 413922"/>
              <a:gd name="connsiteX3" fmla="*/ 62631 w 3469710"/>
              <a:gd name="connsiteY3" fmla="*/ 375780 h 413922"/>
              <a:gd name="connsiteX4" fmla="*/ 50105 w 3469710"/>
              <a:gd name="connsiteY4" fmla="*/ 338202 h 413922"/>
              <a:gd name="connsiteX5" fmla="*/ 25052 w 3469710"/>
              <a:gd name="connsiteY5" fmla="*/ 363254 h 413922"/>
              <a:gd name="connsiteX6" fmla="*/ 50105 w 3469710"/>
              <a:gd name="connsiteY6" fmla="*/ 388306 h 413922"/>
              <a:gd name="connsiteX7" fmla="*/ 237995 w 3469710"/>
              <a:gd name="connsiteY7" fmla="*/ 363254 h 413922"/>
              <a:gd name="connsiteX8" fmla="*/ 313151 w 3469710"/>
              <a:gd name="connsiteY8" fmla="*/ 338202 h 413922"/>
              <a:gd name="connsiteX9" fmla="*/ 388307 w 3469710"/>
              <a:gd name="connsiteY9" fmla="*/ 288098 h 413922"/>
              <a:gd name="connsiteX10" fmla="*/ 438411 w 3469710"/>
              <a:gd name="connsiteY10" fmla="*/ 250520 h 413922"/>
              <a:gd name="connsiteX11" fmla="*/ 551146 w 3469710"/>
              <a:gd name="connsiteY11" fmla="*/ 200416 h 413922"/>
              <a:gd name="connsiteX12" fmla="*/ 588724 w 3469710"/>
              <a:gd name="connsiteY12" fmla="*/ 175364 h 413922"/>
              <a:gd name="connsiteX13" fmla="*/ 651354 w 3469710"/>
              <a:gd name="connsiteY13" fmla="*/ 162838 h 413922"/>
              <a:gd name="connsiteX14" fmla="*/ 751562 w 3469710"/>
              <a:gd name="connsiteY14" fmla="*/ 137786 h 413922"/>
              <a:gd name="connsiteX15" fmla="*/ 789140 w 3469710"/>
              <a:gd name="connsiteY15" fmla="*/ 125260 h 413922"/>
              <a:gd name="connsiteX16" fmla="*/ 839244 w 3469710"/>
              <a:gd name="connsiteY16" fmla="*/ 100208 h 413922"/>
              <a:gd name="connsiteX17" fmla="*/ 914400 w 3469710"/>
              <a:gd name="connsiteY17" fmla="*/ 87682 h 413922"/>
              <a:gd name="connsiteX18" fmla="*/ 1027135 w 3469710"/>
              <a:gd name="connsiteY18" fmla="*/ 62630 h 413922"/>
              <a:gd name="connsiteX19" fmla="*/ 1240077 w 3469710"/>
              <a:gd name="connsiteY19" fmla="*/ 50104 h 413922"/>
              <a:gd name="connsiteX20" fmla="*/ 1427968 w 3469710"/>
              <a:gd name="connsiteY20" fmla="*/ 37578 h 413922"/>
              <a:gd name="connsiteX21" fmla="*/ 1503124 w 3469710"/>
              <a:gd name="connsiteY21" fmla="*/ 25052 h 413922"/>
              <a:gd name="connsiteX22" fmla="*/ 1553228 w 3469710"/>
              <a:gd name="connsiteY22" fmla="*/ 12526 h 413922"/>
              <a:gd name="connsiteX23" fmla="*/ 1753644 w 3469710"/>
              <a:gd name="connsiteY23" fmla="*/ 0 h 413922"/>
              <a:gd name="connsiteX24" fmla="*/ 2655518 w 3469710"/>
              <a:gd name="connsiteY24" fmla="*/ 12526 h 413922"/>
              <a:gd name="connsiteX25" fmla="*/ 2743200 w 3469710"/>
              <a:gd name="connsiteY25" fmla="*/ 37578 h 413922"/>
              <a:gd name="connsiteX26" fmla="*/ 2793305 w 3469710"/>
              <a:gd name="connsiteY26" fmla="*/ 50104 h 413922"/>
              <a:gd name="connsiteX27" fmla="*/ 2830883 w 3469710"/>
              <a:gd name="connsiteY27" fmla="*/ 62630 h 413922"/>
              <a:gd name="connsiteX28" fmla="*/ 2931091 w 3469710"/>
              <a:gd name="connsiteY28" fmla="*/ 87682 h 413922"/>
              <a:gd name="connsiteX29" fmla="*/ 2981195 w 3469710"/>
              <a:gd name="connsiteY29" fmla="*/ 100208 h 413922"/>
              <a:gd name="connsiteX30" fmla="*/ 3043825 w 3469710"/>
              <a:gd name="connsiteY30" fmla="*/ 112734 h 413922"/>
              <a:gd name="connsiteX31" fmla="*/ 3156559 w 3469710"/>
              <a:gd name="connsiteY31" fmla="*/ 137786 h 413922"/>
              <a:gd name="connsiteX32" fmla="*/ 3256768 w 3469710"/>
              <a:gd name="connsiteY32" fmla="*/ 150312 h 413922"/>
              <a:gd name="connsiteX33" fmla="*/ 3306872 w 3469710"/>
              <a:gd name="connsiteY33" fmla="*/ 162838 h 413922"/>
              <a:gd name="connsiteX34" fmla="*/ 3344450 w 3469710"/>
              <a:gd name="connsiteY34" fmla="*/ 175364 h 413922"/>
              <a:gd name="connsiteX35" fmla="*/ 3469710 w 3469710"/>
              <a:gd name="connsiteY35" fmla="*/ 200416 h 413922"/>
              <a:gd name="connsiteX36" fmla="*/ 3457184 w 3469710"/>
              <a:gd name="connsiteY36" fmla="*/ 150312 h 413922"/>
              <a:gd name="connsiteX37" fmla="*/ 3369502 w 3469710"/>
              <a:gd name="connsiteY37" fmla="*/ 50104 h 413922"/>
              <a:gd name="connsiteX38" fmla="*/ 3419606 w 3469710"/>
              <a:gd name="connsiteY38" fmla="*/ 125260 h 413922"/>
              <a:gd name="connsiteX39" fmla="*/ 3444658 w 3469710"/>
              <a:gd name="connsiteY39" fmla="*/ 162838 h 413922"/>
              <a:gd name="connsiteX40" fmla="*/ 3457184 w 3469710"/>
              <a:gd name="connsiteY40" fmla="*/ 200416 h 413922"/>
              <a:gd name="connsiteX41" fmla="*/ 3432132 w 3469710"/>
              <a:gd name="connsiteY41" fmla="*/ 237994 h 413922"/>
              <a:gd name="connsiteX42" fmla="*/ 3382028 w 3469710"/>
              <a:gd name="connsiteY42" fmla="*/ 250520 h 413922"/>
              <a:gd name="connsiteX43" fmla="*/ 3344450 w 3469710"/>
              <a:gd name="connsiteY43" fmla="*/ 263046 h 413922"/>
              <a:gd name="connsiteX44" fmla="*/ 3256768 w 3469710"/>
              <a:gd name="connsiteY44" fmla="*/ 313150 h 413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3469710" h="413922">
                <a:moveTo>
                  <a:pt x="0" y="288098"/>
                </a:moveTo>
                <a:cubicBezTo>
                  <a:pt x="4175" y="321501"/>
                  <a:pt x="24" y="357051"/>
                  <a:pt x="12526" y="388306"/>
                </a:cubicBezTo>
                <a:cubicBezTo>
                  <a:pt x="18117" y="402284"/>
                  <a:pt x="35500" y="417009"/>
                  <a:pt x="50105" y="413358"/>
                </a:cubicBezTo>
                <a:cubicBezTo>
                  <a:pt x="62914" y="410156"/>
                  <a:pt x="58456" y="388306"/>
                  <a:pt x="62631" y="375780"/>
                </a:cubicBezTo>
                <a:cubicBezTo>
                  <a:pt x="58456" y="363254"/>
                  <a:pt x="62631" y="342377"/>
                  <a:pt x="50105" y="338202"/>
                </a:cubicBezTo>
                <a:cubicBezTo>
                  <a:pt x="38901" y="334467"/>
                  <a:pt x="25052" y="351444"/>
                  <a:pt x="25052" y="363254"/>
                </a:cubicBezTo>
                <a:lnTo>
                  <a:pt x="50105" y="388306"/>
                </a:lnTo>
                <a:cubicBezTo>
                  <a:pt x="144277" y="379745"/>
                  <a:pt x="165830" y="384903"/>
                  <a:pt x="237995" y="363254"/>
                </a:cubicBezTo>
                <a:cubicBezTo>
                  <a:pt x="263288" y="355666"/>
                  <a:pt x="291179" y="352850"/>
                  <a:pt x="313151" y="338202"/>
                </a:cubicBezTo>
                <a:cubicBezTo>
                  <a:pt x="338203" y="321501"/>
                  <a:pt x="364220" y="306163"/>
                  <a:pt x="388307" y="288098"/>
                </a:cubicBezTo>
                <a:cubicBezTo>
                  <a:pt x="405008" y="275572"/>
                  <a:pt x="420708" y="261585"/>
                  <a:pt x="438411" y="250520"/>
                </a:cubicBezTo>
                <a:cubicBezTo>
                  <a:pt x="491540" y="217315"/>
                  <a:pt x="491753" y="230112"/>
                  <a:pt x="551146" y="200416"/>
                </a:cubicBezTo>
                <a:cubicBezTo>
                  <a:pt x="564611" y="193684"/>
                  <a:pt x="574628" y="180650"/>
                  <a:pt x="588724" y="175364"/>
                </a:cubicBezTo>
                <a:cubicBezTo>
                  <a:pt x="608659" y="167889"/>
                  <a:pt x="630609" y="167625"/>
                  <a:pt x="651354" y="162838"/>
                </a:cubicBezTo>
                <a:cubicBezTo>
                  <a:pt x="684903" y="155096"/>
                  <a:pt x="718898" y="148674"/>
                  <a:pt x="751562" y="137786"/>
                </a:cubicBezTo>
                <a:cubicBezTo>
                  <a:pt x="764088" y="133611"/>
                  <a:pt x="777004" y="130461"/>
                  <a:pt x="789140" y="125260"/>
                </a:cubicBezTo>
                <a:cubicBezTo>
                  <a:pt x="806303" y="117904"/>
                  <a:pt x="821359" y="105574"/>
                  <a:pt x="839244" y="100208"/>
                </a:cubicBezTo>
                <a:cubicBezTo>
                  <a:pt x="863570" y="92910"/>
                  <a:pt x="889607" y="93192"/>
                  <a:pt x="914400" y="87682"/>
                </a:cubicBezTo>
                <a:cubicBezTo>
                  <a:pt x="999718" y="68722"/>
                  <a:pt x="893470" y="74253"/>
                  <a:pt x="1027135" y="62630"/>
                </a:cubicBezTo>
                <a:cubicBezTo>
                  <a:pt x="1097971" y="56470"/>
                  <a:pt x="1169112" y="54539"/>
                  <a:pt x="1240077" y="50104"/>
                </a:cubicBezTo>
                <a:lnTo>
                  <a:pt x="1427968" y="37578"/>
                </a:lnTo>
                <a:cubicBezTo>
                  <a:pt x="1453020" y="33403"/>
                  <a:pt x="1478220" y="30033"/>
                  <a:pt x="1503124" y="25052"/>
                </a:cubicBezTo>
                <a:cubicBezTo>
                  <a:pt x="1520005" y="21676"/>
                  <a:pt x="1536098" y="14239"/>
                  <a:pt x="1553228" y="12526"/>
                </a:cubicBezTo>
                <a:cubicBezTo>
                  <a:pt x="1619831" y="5866"/>
                  <a:pt x="1686839" y="4175"/>
                  <a:pt x="1753644" y="0"/>
                </a:cubicBezTo>
                <a:lnTo>
                  <a:pt x="2655518" y="12526"/>
                </a:lnTo>
                <a:cubicBezTo>
                  <a:pt x="2677084" y="13094"/>
                  <a:pt x="2721002" y="31236"/>
                  <a:pt x="2743200" y="37578"/>
                </a:cubicBezTo>
                <a:cubicBezTo>
                  <a:pt x="2759753" y="42307"/>
                  <a:pt x="2776752" y="45375"/>
                  <a:pt x="2793305" y="50104"/>
                </a:cubicBezTo>
                <a:cubicBezTo>
                  <a:pt x="2806001" y="53731"/>
                  <a:pt x="2818145" y="59156"/>
                  <a:pt x="2830883" y="62630"/>
                </a:cubicBezTo>
                <a:cubicBezTo>
                  <a:pt x="2864100" y="71689"/>
                  <a:pt x="2897688" y="79331"/>
                  <a:pt x="2931091" y="87682"/>
                </a:cubicBezTo>
                <a:cubicBezTo>
                  <a:pt x="2947792" y="91857"/>
                  <a:pt x="2964314" y="96832"/>
                  <a:pt x="2981195" y="100208"/>
                </a:cubicBezTo>
                <a:cubicBezTo>
                  <a:pt x="3002072" y="104383"/>
                  <a:pt x="3023042" y="108116"/>
                  <a:pt x="3043825" y="112734"/>
                </a:cubicBezTo>
                <a:cubicBezTo>
                  <a:pt x="3099930" y="125202"/>
                  <a:pt x="3095169" y="128341"/>
                  <a:pt x="3156559" y="137786"/>
                </a:cubicBezTo>
                <a:cubicBezTo>
                  <a:pt x="3189831" y="142905"/>
                  <a:pt x="3223365" y="146137"/>
                  <a:pt x="3256768" y="150312"/>
                </a:cubicBezTo>
                <a:cubicBezTo>
                  <a:pt x="3273469" y="154487"/>
                  <a:pt x="3290319" y="158109"/>
                  <a:pt x="3306872" y="162838"/>
                </a:cubicBezTo>
                <a:cubicBezTo>
                  <a:pt x="3319568" y="166465"/>
                  <a:pt x="3331585" y="172395"/>
                  <a:pt x="3344450" y="175364"/>
                </a:cubicBezTo>
                <a:cubicBezTo>
                  <a:pt x="3385940" y="184939"/>
                  <a:pt x="3469710" y="200416"/>
                  <a:pt x="3469710" y="200416"/>
                </a:cubicBezTo>
                <a:cubicBezTo>
                  <a:pt x="3465535" y="183715"/>
                  <a:pt x="3464883" y="165710"/>
                  <a:pt x="3457184" y="150312"/>
                </a:cubicBezTo>
                <a:cubicBezTo>
                  <a:pt x="3420650" y="77244"/>
                  <a:pt x="3421172" y="84551"/>
                  <a:pt x="3369502" y="50104"/>
                </a:cubicBezTo>
                <a:lnTo>
                  <a:pt x="3419606" y="125260"/>
                </a:lnTo>
                <a:cubicBezTo>
                  <a:pt x="3427957" y="137786"/>
                  <a:pt x="3439897" y="148556"/>
                  <a:pt x="3444658" y="162838"/>
                </a:cubicBezTo>
                <a:lnTo>
                  <a:pt x="3457184" y="200416"/>
                </a:lnTo>
                <a:cubicBezTo>
                  <a:pt x="3448833" y="212942"/>
                  <a:pt x="3444658" y="229643"/>
                  <a:pt x="3432132" y="237994"/>
                </a:cubicBezTo>
                <a:cubicBezTo>
                  <a:pt x="3417808" y="247543"/>
                  <a:pt x="3398581" y="245791"/>
                  <a:pt x="3382028" y="250520"/>
                </a:cubicBezTo>
                <a:cubicBezTo>
                  <a:pt x="3369332" y="254147"/>
                  <a:pt x="3355992" y="256634"/>
                  <a:pt x="3344450" y="263046"/>
                </a:cubicBezTo>
                <a:cubicBezTo>
                  <a:pt x="3250094" y="315466"/>
                  <a:pt x="3301584" y="313150"/>
                  <a:pt x="3256768" y="31315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 25"/>
          <p:cNvSpPr/>
          <p:nvPr/>
        </p:nvSpPr>
        <p:spPr>
          <a:xfrm>
            <a:off x="1625244" y="1717591"/>
            <a:ext cx="2464844" cy="1013254"/>
          </a:xfrm>
          <a:custGeom>
            <a:avLst/>
            <a:gdLst>
              <a:gd name="connsiteX0" fmla="*/ 1476303 w 2464844"/>
              <a:gd name="connsiteY0" fmla="*/ 172995 h 1013254"/>
              <a:gd name="connsiteX1" fmla="*/ 1426876 w 2464844"/>
              <a:gd name="connsiteY1" fmla="*/ 185352 h 1013254"/>
              <a:gd name="connsiteX2" fmla="*/ 537190 w 2464844"/>
              <a:gd name="connsiteY2" fmla="*/ 148281 h 1013254"/>
              <a:gd name="connsiteX3" fmla="*/ 351839 w 2464844"/>
              <a:gd name="connsiteY3" fmla="*/ 160638 h 1013254"/>
              <a:gd name="connsiteX4" fmla="*/ 302412 w 2464844"/>
              <a:gd name="connsiteY4" fmla="*/ 185352 h 1013254"/>
              <a:gd name="connsiteX5" fmla="*/ 228271 w 2464844"/>
              <a:gd name="connsiteY5" fmla="*/ 210065 h 1013254"/>
              <a:gd name="connsiteX6" fmla="*/ 178844 w 2464844"/>
              <a:gd name="connsiteY6" fmla="*/ 222422 h 1013254"/>
              <a:gd name="connsiteX7" fmla="*/ 104703 w 2464844"/>
              <a:gd name="connsiteY7" fmla="*/ 247135 h 1013254"/>
              <a:gd name="connsiteX8" fmla="*/ 42920 w 2464844"/>
              <a:gd name="connsiteY8" fmla="*/ 358346 h 1013254"/>
              <a:gd name="connsiteX9" fmla="*/ 30563 w 2464844"/>
              <a:gd name="connsiteY9" fmla="*/ 395417 h 1013254"/>
              <a:gd name="connsiteX10" fmla="*/ 18206 w 2464844"/>
              <a:gd name="connsiteY10" fmla="*/ 432487 h 1013254"/>
              <a:gd name="connsiteX11" fmla="*/ 67633 w 2464844"/>
              <a:gd name="connsiteY11" fmla="*/ 753762 h 1013254"/>
              <a:gd name="connsiteX12" fmla="*/ 117060 w 2464844"/>
              <a:gd name="connsiteY12" fmla="*/ 766119 h 1013254"/>
              <a:gd name="connsiteX13" fmla="*/ 154130 w 2464844"/>
              <a:gd name="connsiteY13" fmla="*/ 790833 h 1013254"/>
              <a:gd name="connsiteX14" fmla="*/ 228271 w 2464844"/>
              <a:gd name="connsiteY14" fmla="*/ 815546 h 1013254"/>
              <a:gd name="connsiteX15" fmla="*/ 302412 w 2464844"/>
              <a:gd name="connsiteY15" fmla="*/ 840260 h 1013254"/>
              <a:gd name="connsiteX16" fmla="*/ 364195 w 2464844"/>
              <a:gd name="connsiteY16" fmla="*/ 852617 h 1013254"/>
              <a:gd name="connsiteX17" fmla="*/ 401266 w 2464844"/>
              <a:gd name="connsiteY17" fmla="*/ 864973 h 1013254"/>
              <a:gd name="connsiteX18" fmla="*/ 500120 w 2464844"/>
              <a:gd name="connsiteY18" fmla="*/ 889687 h 1013254"/>
              <a:gd name="connsiteX19" fmla="*/ 549547 w 2464844"/>
              <a:gd name="connsiteY19" fmla="*/ 902044 h 1013254"/>
              <a:gd name="connsiteX20" fmla="*/ 623687 w 2464844"/>
              <a:gd name="connsiteY20" fmla="*/ 914400 h 1013254"/>
              <a:gd name="connsiteX21" fmla="*/ 759612 w 2464844"/>
              <a:gd name="connsiteY21" fmla="*/ 951471 h 1013254"/>
              <a:gd name="connsiteX22" fmla="*/ 809039 w 2464844"/>
              <a:gd name="connsiteY22" fmla="*/ 963827 h 1013254"/>
              <a:gd name="connsiteX23" fmla="*/ 1513374 w 2464844"/>
              <a:gd name="connsiteY23" fmla="*/ 976184 h 1013254"/>
              <a:gd name="connsiteX24" fmla="*/ 1649298 w 2464844"/>
              <a:gd name="connsiteY24" fmla="*/ 1000898 h 1013254"/>
              <a:gd name="connsiteX25" fmla="*/ 1698725 w 2464844"/>
              <a:gd name="connsiteY25" fmla="*/ 1013254 h 1013254"/>
              <a:gd name="connsiteX26" fmla="*/ 1896433 w 2464844"/>
              <a:gd name="connsiteY26" fmla="*/ 1000898 h 1013254"/>
              <a:gd name="connsiteX27" fmla="*/ 1970574 w 2464844"/>
              <a:gd name="connsiteY27" fmla="*/ 976184 h 1013254"/>
              <a:gd name="connsiteX28" fmla="*/ 2069428 w 2464844"/>
              <a:gd name="connsiteY28" fmla="*/ 951471 h 1013254"/>
              <a:gd name="connsiteX29" fmla="*/ 2168282 w 2464844"/>
              <a:gd name="connsiteY29" fmla="*/ 926757 h 1013254"/>
              <a:gd name="connsiteX30" fmla="*/ 2242422 w 2464844"/>
              <a:gd name="connsiteY30" fmla="*/ 902044 h 1013254"/>
              <a:gd name="connsiteX31" fmla="*/ 2316563 w 2464844"/>
              <a:gd name="connsiteY31" fmla="*/ 852617 h 1013254"/>
              <a:gd name="connsiteX32" fmla="*/ 2353633 w 2464844"/>
              <a:gd name="connsiteY32" fmla="*/ 827903 h 1013254"/>
              <a:gd name="connsiteX33" fmla="*/ 2403060 w 2464844"/>
              <a:gd name="connsiteY33" fmla="*/ 753762 h 1013254"/>
              <a:gd name="connsiteX34" fmla="*/ 2427774 w 2464844"/>
              <a:gd name="connsiteY34" fmla="*/ 716692 h 1013254"/>
              <a:gd name="connsiteX35" fmla="*/ 2452487 w 2464844"/>
              <a:gd name="connsiteY35" fmla="*/ 642552 h 1013254"/>
              <a:gd name="connsiteX36" fmla="*/ 2464844 w 2464844"/>
              <a:gd name="connsiteY36" fmla="*/ 605481 h 1013254"/>
              <a:gd name="connsiteX37" fmla="*/ 2440130 w 2464844"/>
              <a:gd name="connsiteY37" fmla="*/ 444844 h 1013254"/>
              <a:gd name="connsiteX38" fmla="*/ 2415417 w 2464844"/>
              <a:gd name="connsiteY38" fmla="*/ 370703 h 1013254"/>
              <a:gd name="connsiteX39" fmla="*/ 2304206 w 2464844"/>
              <a:gd name="connsiteY39" fmla="*/ 271849 h 1013254"/>
              <a:gd name="connsiteX40" fmla="*/ 2192995 w 2464844"/>
              <a:gd name="connsiteY40" fmla="*/ 185352 h 1013254"/>
              <a:gd name="connsiteX41" fmla="*/ 2143568 w 2464844"/>
              <a:gd name="connsiteY41" fmla="*/ 148281 h 1013254"/>
              <a:gd name="connsiteX42" fmla="*/ 2069428 w 2464844"/>
              <a:gd name="connsiteY42" fmla="*/ 123568 h 1013254"/>
              <a:gd name="connsiteX43" fmla="*/ 1995287 w 2464844"/>
              <a:gd name="connsiteY43" fmla="*/ 98854 h 1013254"/>
              <a:gd name="connsiteX44" fmla="*/ 1958217 w 2464844"/>
              <a:gd name="connsiteY44" fmla="*/ 86498 h 1013254"/>
              <a:gd name="connsiteX45" fmla="*/ 1921147 w 2464844"/>
              <a:gd name="connsiteY45" fmla="*/ 74141 h 1013254"/>
              <a:gd name="connsiteX46" fmla="*/ 1859363 w 2464844"/>
              <a:gd name="connsiteY46" fmla="*/ 61784 h 1013254"/>
              <a:gd name="connsiteX47" fmla="*/ 1809936 w 2464844"/>
              <a:gd name="connsiteY47" fmla="*/ 49427 h 1013254"/>
              <a:gd name="connsiteX48" fmla="*/ 1575157 w 2464844"/>
              <a:gd name="connsiteY48" fmla="*/ 12357 h 1013254"/>
              <a:gd name="connsiteX49" fmla="*/ 1463947 w 2464844"/>
              <a:gd name="connsiteY49" fmla="*/ 0 h 1013254"/>
              <a:gd name="connsiteX50" fmla="*/ 1204455 w 2464844"/>
              <a:gd name="connsiteY50" fmla="*/ 12357 h 1013254"/>
              <a:gd name="connsiteX51" fmla="*/ 1117957 w 2464844"/>
              <a:gd name="connsiteY51" fmla="*/ 49427 h 1013254"/>
              <a:gd name="connsiteX52" fmla="*/ 1043817 w 2464844"/>
              <a:gd name="connsiteY52" fmla="*/ 98854 h 1013254"/>
              <a:gd name="connsiteX53" fmla="*/ 932606 w 2464844"/>
              <a:gd name="connsiteY53" fmla="*/ 197708 h 1013254"/>
              <a:gd name="connsiteX54" fmla="*/ 907893 w 2464844"/>
              <a:gd name="connsiteY54" fmla="*/ 234779 h 1013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2464844" h="1013254">
                <a:moveTo>
                  <a:pt x="1476303" y="172995"/>
                </a:moveTo>
                <a:cubicBezTo>
                  <a:pt x="1459827" y="177114"/>
                  <a:pt x="1443857" y="185588"/>
                  <a:pt x="1426876" y="185352"/>
                </a:cubicBezTo>
                <a:cubicBezTo>
                  <a:pt x="626000" y="174228"/>
                  <a:pt x="855042" y="227746"/>
                  <a:pt x="537190" y="148281"/>
                </a:cubicBezTo>
                <a:cubicBezTo>
                  <a:pt x="475406" y="152400"/>
                  <a:pt x="413002" y="150980"/>
                  <a:pt x="351839" y="160638"/>
                </a:cubicBezTo>
                <a:cubicBezTo>
                  <a:pt x="333644" y="163511"/>
                  <a:pt x="319515" y="178511"/>
                  <a:pt x="302412" y="185352"/>
                </a:cubicBezTo>
                <a:cubicBezTo>
                  <a:pt x="278225" y="195027"/>
                  <a:pt x="253544" y="203747"/>
                  <a:pt x="228271" y="210065"/>
                </a:cubicBezTo>
                <a:cubicBezTo>
                  <a:pt x="211795" y="214184"/>
                  <a:pt x="195111" y="217542"/>
                  <a:pt x="178844" y="222422"/>
                </a:cubicBezTo>
                <a:cubicBezTo>
                  <a:pt x="153892" y="229907"/>
                  <a:pt x="104703" y="247135"/>
                  <a:pt x="104703" y="247135"/>
                </a:cubicBezTo>
                <a:cubicBezTo>
                  <a:pt x="49213" y="302627"/>
                  <a:pt x="73159" y="267627"/>
                  <a:pt x="42920" y="358346"/>
                </a:cubicBezTo>
                <a:lnTo>
                  <a:pt x="30563" y="395417"/>
                </a:lnTo>
                <a:lnTo>
                  <a:pt x="18206" y="432487"/>
                </a:lnTo>
                <a:cubicBezTo>
                  <a:pt x="23147" y="551062"/>
                  <a:pt x="-50554" y="703111"/>
                  <a:pt x="67633" y="753762"/>
                </a:cubicBezTo>
                <a:cubicBezTo>
                  <a:pt x="83243" y="760452"/>
                  <a:pt x="100584" y="762000"/>
                  <a:pt x="117060" y="766119"/>
                </a:cubicBezTo>
                <a:cubicBezTo>
                  <a:pt x="129417" y="774357"/>
                  <a:pt x="140559" y="784801"/>
                  <a:pt x="154130" y="790833"/>
                </a:cubicBezTo>
                <a:cubicBezTo>
                  <a:pt x="177935" y="801413"/>
                  <a:pt x="203557" y="807308"/>
                  <a:pt x="228271" y="815546"/>
                </a:cubicBezTo>
                <a:cubicBezTo>
                  <a:pt x="228275" y="815547"/>
                  <a:pt x="302409" y="840259"/>
                  <a:pt x="302412" y="840260"/>
                </a:cubicBezTo>
                <a:cubicBezTo>
                  <a:pt x="323006" y="844379"/>
                  <a:pt x="343820" y="847523"/>
                  <a:pt x="364195" y="852617"/>
                </a:cubicBezTo>
                <a:cubicBezTo>
                  <a:pt x="376831" y="855776"/>
                  <a:pt x="388700" y="861546"/>
                  <a:pt x="401266" y="864973"/>
                </a:cubicBezTo>
                <a:cubicBezTo>
                  <a:pt x="434035" y="873910"/>
                  <a:pt x="467169" y="881449"/>
                  <a:pt x="500120" y="889687"/>
                </a:cubicBezTo>
                <a:cubicBezTo>
                  <a:pt x="516596" y="893806"/>
                  <a:pt x="532795" y="899252"/>
                  <a:pt x="549547" y="902044"/>
                </a:cubicBezTo>
                <a:cubicBezTo>
                  <a:pt x="574260" y="906163"/>
                  <a:pt x="599189" y="909150"/>
                  <a:pt x="623687" y="914400"/>
                </a:cubicBezTo>
                <a:cubicBezTo>
                  <a:pt x="799912" y="952162"/>
                  <a:pt x="665493" y="924581"/>
                  <a:pt x="759612" y="951471"/>
                </a:cubicBezTo>
                <a:cubicBezTo>
                  <a:pt x="775941" y="956136"/>
                  <a:pt x="792065" y="963271"/>
                  <a:pt x="809039" y="963827"/>
                </a:cubicBezTo>
                <a:cubicBezTo>
                  <a:pt x="1043727" y="971522"/>
                  <a:pt x="1278596" y="972065"/>
                  <a:pt x="1513374" y="976184"/>
                </a:cubicBezTo>
                <a:cubicBezTo>
                  <a:pt x="1567035" y="985128"/>
                  <a:pt x="1597480" y="989383"/>
                  <a:pt x="1649298" y="1000898"/>
                </a:cubicBezTo>
                <a:cubicBezTo>
                  <a:pt x="1665876" y="1004582"/>
                  <a:pt x="1682249" y="1009135"/>
                  <a:pt x="1698725" y="1013254"/>
                </a:cubicBezTo>
                <a:cubicBezTo>
                  <a:pt x="1764628" y="1009135"/>
                  <a:pt x="1831007" y="1009820"/>
                  <a:pt x="1896433" y="1000898"/>
                </a:cubicBezTo>
                <a:cubicBezTo>
                  <a:pt x="1922245" y="997378"/>
                  <a:pt x="1945029" y="981293"/>
                  <a:pt x="1970574" y="976184"/>
                </a:cubicBezTo>
                <a:cubicBezTo>
                  <a:pt x="2121694" y="945959"/>
                  <a:pt x="1964948" y="979965"/>
                  <a:pt x="2069428" y="951471"/>
                </a:cubicBezTo>
                <a:cubicBezTo>
                  <a:pt x="2102197" y="942534"/>
                  <a:pt x="2136059" y="937498"/>
                  <a:pt x="2168282" y="926757"/>
                </a:cubicBezTo>
                <a:lnTo>
                  <a:pt x="2242422" y="902044"/>
                </a:lnTo>
                <a:lnTo>
                  <a:pt x="2316563" y="852617"/>
                </a:lnTo>
                <a:lnTo>
                  <a:pt x="2353633" y="827903"/>
                </a:lnTo>
                <a:lnTo>
                  <a:pt x="2403060" y="753762"/>
                </a:lnTo>
                <a:lnTo>
                  <a:pt x="2427774" y="716692"/>
                </a:lnTo>
                <a:lnTo>
                  <a:pt x="2452487" y="642552"/>
                </a:lnTo>
                <a:lnTo>
                  <a:pt x="2464844" y="605481"/>
                </a:lnTo>
                <a:cubicBezTo>
                  <a:pt x="2459061" y="559221"/>
                  <a:pt x="2453194" y="492746"/>
                  <a:pt x="2440130" y="444844"/>
                </a:cubicBezTo>
                <a:cubicBezTo>
                  <a:pt x="2433276" y="419711"/>
                  <a:pt x="2431047" y="391543"/>
                  <a:pt x="2415417" y="370703"/>
                </a:cubicBezTo>
                <a:cubicBezTo>
                  <a:pt x="2297238" y="213130"/>
                  <a:pt x="2486758" y="454401"/>
                  <a:pt x="2304206" y="271849"/>
                </a:cubicBezTo>
                <a:cubicBezTo>
                  <a:pt x="2228737" y="196380"/>
                  <a:pt x="2311245" y="274041"/>
                  <a:pt x="2192995" y="185352"/>
                </a:cubicBezTo>
                <a:cubicBezTo>
                  <a:pt x="2176519" y="172995"/>
                  <a:pt x="2161988" y="157491"/>
                  <a:pt x="2143568" y="148281"/>
                </a:cubicBezTo>
                <a:cubicBezTo>
                  <a:pt x="2120268" y="136631"/>
                  <a:pt x="2094141" y="131806"/>
                  <a:pt x="2069428" y="123568"/>
                </a:cubicBezTo>
                <a:lnTo>
                  <a:pt x="1995287" y="98854"/>
                </a:lnTo>
                <a:lnTo>
                  <a:pt x="1958217" y="86498"/>
                </a:lnTo>
                <a:cubicBezTo>
                  <a:pt x="1945860" y="82379"/>
                  <a:pt x="1933919" y="76695"/>
                  <a:pt x="1921147" y="74141"/>
                </a:cubicBezTo>
                <a:cubicBezTo>
                  <a:pt x="1900552" y="70022"/>
                  <a:pt x="1879865" y="66340"/>
                  <a:pt x="1859363" y="61784"/>
                </a:cubicBezTo>
                <a:cubicBezTo>
                  <a:pt x="1842785" y="58100"/>
                  <a:pt x="1826628" y="52557"/>
                  <a:pt x="1809936" y="49427"/>
                </a:cubicBezTo>
                <a:cubicBezTo>
                  <a:pt x="1758842" y="39847"/>
                  <a:pt x="1638072" y="20222"/>
                  <a:pt x="1575157" y="12357"/>
                </a:cubicBezTo>
                <a:cubicBezTo>
                  <a:pt x="1538147" y="7731"/>
                  <a:pt x="1501017" y="4119"/>
                  <a:pt x="1463947" y="0"/>
                </a:cubicBezTo>
                <a:cubicBezTo>
                  <a:pt x="1377450" y="4119"/>
                  <a:pt x="1290751" y="5166"/>
                  <a:pt x="1204455" y="12357"/>
                </a:cubicBezTo>
                <a:cubicBezTo>
                  <a:pt x="1184664" y="14006"/>
                  <a:pt x="1129884" y="42271"/>
                  <a:pt x="1117957" y="49427"/>
                </a:cubicBezTo>
                <a:cubicBezTo>
                  <a:pt x="1092488" y="64708"/>
                  <a:pt x="1064819" y="77852"/>
                  <a:pt x="1043817" y="98854"/>
                </a:cubicBezTo>
                <a:cubicBezTo>
                  <a:pt x="959175" y="183496"/>
                  <a:pt x="998757" y="153608"/>
                  <a:pt x="932606" y="197708"/>
                </a:cubicBezTo>
                <a:lnTo>
                  <a:pt x="907893" y="234779"/>
                </a:lnTo>
              </a:path>
            </a:pathLst>
          </a:custGeom>
          <a:noFill/>
          <a:ln w="285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20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3212758" y="2054054"/>
            <a:ext cx="5286632" cy="2308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600" dirty="0" smtClean="0">
                <a:latin typeface="+mn-lt"/>
                <a:cs typeface="Courier"/>
              </a:rPr>
              <a:t>#6: </a:t>
            </a:r>
            <a:r>
              <a:rPr lang="en-US" sz="3600" dirty="0" smtClean="0">
                <a:latin typeface="+mn-lt"/>
                <a:ea typeface="Courier" charset="0"/>
                <a:cs typeface="Courier" charset="0"/>
              </a:rPr>
              <a:t>graphics programs all have a “canvas” which keeps track of the objects on the screen</a:t>
            </a:r>
            <a:endParaRPr lang="en-US" sz="3600" dirty="0" smtClean="0">
              <a:latin typeface="+mn-lt"/>
              <a:cs typeface="Courier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47346"/>
            <a:ext cx="32512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20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017" y="205289"/>
            <a:ext cx="4693856" cy="1849931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395416" y="2167908"/>
            <a:ext cx="8254314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68101" y="6308204"/>
            <a:ext cx="7614392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smtClean="0"/>
              <a:t>Intentionally </a:t>
            </a:r>
            <a:r>
              <a:rPr lang="en-US" sz="2400" dirty="0" smtClean="0"/>
              <a:t>left blank so that we can fill it in during lecture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10053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814192" y="2570837"/>
            <a:ext cx="760851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What does an object store?</a:t>
            </a:r>
            <a:endParaRPr lang="en-US" sz="3600" dirty="0" smtClean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911782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826718" y="2645993"/>
            <a:ext cx="7533362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An object stores a memory address!</a:t>
            </a:r>
            <a:endParaRPr lang="en-US" sz="3600" dirty="0" smtClean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79847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-152400" y="2733675"/>
            <a:ext cx="96774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Instance Variables</a:t>
            </a:r>
          </a:p>
        </p:txBody>
      </p:sp>
    </p:spTree>
    <p:extLst>
      <p:ext uri="{BB962C8B-B14F-4D97-AF65-F5344CB8AC3E}">
        <p14:creationId xmlns:p14="http://schemas.microsoft.com/office/powerpoint/2010/main" val="242661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-152400" y="2733675"/>
            <a:ext cx="96774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Core memory model</a:t>
            </a:r>
          </a:p>
        </p:txBody>
      </p:sp>
    </p:spTree>
    <p:extLst>
      <p:ext uri="{BB962C8B-B14F-4D97-AF65-F5344CB8AC3E}">
        <p14:creationId xmlns:p14="http://schemas.microsoft.com/office/powerpoint/2010/main" val="1578457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6497" y="22308"/>
            <a:ext cx="4715852" cy="1855916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395416" y="2113003"/>
            <a:ext cx="8254314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ounded Rectangle 6"/>
          <p:cNvSpPr/>
          <p:nvPr/>
        </p:nvSpPr>
        <p:spPr>
          <a:xfrm>
            <a:off x="301980" y="2396367"/>
            <a:ext cx="4146115" cy="2299203"/>
          </a:xfrm>
          <a:prstGeom prst="roundRect">
            <a:avLst>
              <a:gd name="adj" fmla="val 4902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39767" y="2496575"/>
            <a:ext cx="1913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Instance Variables</a:t>
            </a:r>
            <a:endParaRPr lang="en-US" b="1" dirty="0"/>
          </a:p>
        </p:txBody>
      </p:sp>
      <p:sp>
        <p:nvSpPr>
          <p:cNvPr id="9" name="TextBox 8"/>
          <p:cNvSpPr txBox="1"/>
          <p:nvPr/>
        </p:nvSpPr>
        <p:spPr>
          <a:xfrm>
            <a:off x="454887" y="2941136"/>
            <a:ext cx="824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canvas</a:t>
            </a:r>
            <a:endParaRPr lang="en-US" dirty="0"/>
          </a:p>
        </p:txBody>
      </p:sp>
      <p:sp>
        <p:nvSpPr>
          <p:cNvPr id="10" name="Freeform 9"/>
          <p:cNvSpPr/>
          <p:nvPr/>
        </p:nvSpPr>
        <p:spPr>
          <a:xfrm>
            <a:off x="1551103" y="2755559"/>
            <a:ext cx="2464844" cy="1013254"/>
          </a:xfrm>
          <a:custGeom>
            <a:avLst/>
            <a:gdLst>
              <a:gd name="connsiteX0" fmla="*/ 1476303 w 2464844"/>
              <a:gd name="connsiteY0" fmla="*/ 172995 h 1013254"/>
              <a:gd name="connsiteX1" fmla="*/ 1426876 w 2464844"/>
              <a:gd name="connsiteY1" fmla="*/ 185352 h 1013254"/>
              <a:gd name="connsiteX2" fmla="*/ 537190 w 2464844"/>
              <a:gd name="connsiteY2" fmla="*/ 148281 h 1013254"/>
              <a:gd name="connsiteX3" fmla="*/ 351839 w 2464844"/>
              <a:gd name="connsiteY3" fmla="*/ 160638 h 1013254"/>
              <a:gd name="connsiteX4" fmla="*/ 302412 w 2464844"/>
              <a:gd name="connsiteY4" fmla="*/ 185352 h 1013254"/>
              <a:gd name="connsiteX5" fmla="*/ 228271 w 2464844"/>
              <a:gd name="connsiteY5" fmla="*/ 210065 h 1013254"/>
              <a:gd name="connsiteX6" fmla="*/ 178844 w 2464844"/>
              <a:gd name="connsiteY6" fmla="*/ 222422 h 1013254"/>
              <a:gd name="connsiteX7" fmla="*/ 104703 w 2464844"/>
              <a:gd name="connsiteY7" fmla="*/ 247135 h 1013254"/>
              <a:gd name="connsiteX8" fmla="*/ 42920 w 2464844"/>
              <a:gd name="connsiteY8" fmla="*/ 358346 h 1013254"/>
              <a:gd name="connsiteX9" fmla="*/ 30563 w 2464844"/>
              <a:gd name="connsiteY9" fmla="*/ 395417 h 1013254"/>
              <a:gd name="connsiteX10" fmla="*/ 18206 w 2464844"/>
              <a:gd name="connsiteY10" fmla="*/ 432487 h 1013254"/>
              <a:gd name="connsiteX11" fmla="*/ 67633 w 2464844"/>
              <a:gd name="connsiteY11" fmla="*/ 753762 h 1013254"/>
              <a:gd name="connsiteX12" fmla="*/ 117060 w 2464844"/>
              <a:gd name="connsiteY12" fmla="*/ 766119 h 1013254"/>
              <a:gd name="connsiteX13" fmla="*/ 154130 w 2464844"/>
              <a:gd name="connsiteY13" fmla="*/ 790833 h 1013254"/>
              <a:gd name="connsiteX14" fmla="*/ 228271 w 2464844"/>
              <a:gd name="connsiteY14" fmla="*/ 815546 h 1013254"/>
              <a:gd name="connsiteX15" fmla="*/ 302412 w 2464844"/>
              <a:gd name="connsiteY15" fmla="*/ 840260 h 1013254"/>
              <a:gd name="connsiteX16" fmla="*/ 364195 w 2464844"/>
              <a:gd name="connsiteY16" fmla="*/ 852617 h 1013254"/>
              <a:gd name="connsiteX17" fmla="*/ 401266 w 2464844"/>
              <a:gd name="connsiteY17" fmla="*/ 864973 h 1013254"/>
              <a:gd name="connsiteX18" fmla="*/ 500120 w 2464844"/>
              <a:gd name="connsiteY18" fmla="*/ 889687 h 1013254"/>
              <a:gd name="connsiteX19" fmla="*/ 549547 w 2464844"/>
              <a:gd name="connsiteY19" fmla="*/ 902044 h 1013254"/>
              <a:gd name="connsiteX20" fmla="*/ 623687 w 2464844"/>
              <a:gd name="connsiteY20" fmla="*/ 914400 h 1013254"/>
              <a:gd name="connsiteX21" fmla="*/ 759612 w 2464844"/>
              <a:gd name="connsiteY21" fmla="*/ 951471 h 1013254"/>
              <a:gd name="connsiteX22" fmla="*/ 809039 w 2464844"/>
              <a:gd name="connsiteY22" fmla="*/ 963827 h 1013254"/>
              <a:gd name="connsiteX23" fmla="*/ 1513374 w 2464844"/>
              <a:gd name="connsiteY23" fmla="*/ 976184 h 1013254"/>
              <a:gd name="connsiteX24" fmla="*/ 1649298 w 2464844"/>
              <a:gd name="connsiteY24" fmla="*/ 1000898 h 1013254"/>
              <a:gd name="connsiteX25" fmla="*/ 1698725 w 2464844"/>
              <a:gd name="connsiteY25" fmla="*/ 1013254 h 1013254"/>
              <a:gd name="connsiteX26" fmla="*/ 1896433 w 2464844"/>
              <a:gd name="connsiteY26" fmla="*/ 1000898 h 1013254"/>
              <a:gd name="connsiteX27" fmla="*/ 1970574 w 2464844"/>
              <a:gd name="connsiteY27" fmla="*/ 976184 h 1013254"/>
              <a:gd name="connsiteX28" fmla="*/ 2069428 w 2464844"/>
              <a:gd name="connsiteY28" fmla="*/ 951471 h 1013254"/>
              <a:gd name="connsiteX29" fmla="*/ 2168282 w 2464844"/>
              <a:gd name="connsiteY29" fmla="*/ 926757 h 1013254"/>
              <a:gd name="connsiteX30" fmla="*/ 2242422 w 2464844"/>
              <a:gd name="connsiteY30" fmla="*/ 902044 h 1013254"/>
              <a:gd name="connsiteX31" fmla="*/ 2316563 w 2464844"/>
              <a:gd name="connsiteY31" fmla="*/ 852617 h 1013254"/>
              <a:gd name="connsiteX32" fmla="*/ 2353633 w 2464844"/>
              <a:gd name="connsiteY32" fmla="*/ 827903 h 1013254"/>
              <a:gd name="connsiteX33" fmla="*/ 2403060 w 2464844"/>
              <a:gd name="connsiteY33" fmla="*/ 753762 h 1013254"/>
              <a:gd name="connsiteX34" fmla="*/ 2427774 w 2464844"/>
              <a:gd name="connsiteY34" fmla="*/ 716692 h 1013254"/>
              <a:gd name="connsiteX35" fmla="*/ 2452487 w 2464844"/>
              <a:gd name="connsiteY35" fmla="*/ 642552 h 1013254"/>
              <a:gd name="connsiteX36" fmla="*/ 2464844 w 2464844"/>
              <a:gd name="connsiteY36" fmla="*/ 605481 h 1013254"/>
              <a:gd name="connsiteX37" fmla="*/ 2440130 w 2464844"/>
              <a:gd name="connsiteY37" fmla="*/ 444844 h 1013254"/>
              <a:gd name="connsiteX38" fmla="*/ 2415417 w 2464844"/>
              <a:gd name="connsiteY38" fmla="*/ 370703 h 1013254"/>
              <a:gd name="connsiteX39" fmla="*/ 2304206 w 2464844"/>
              <a:gd name="connsiteY39" fmla="*/ 271849 h 1013254"/>
              <a:gd name="connsiteX40" fmla="*/ 2192995 w 2464844"/>
              <a:gd name="connsiteY40" fmla="*/ 185352 h 1013254"/>
              <a:gd name="connsiteX41" fmla="*/ 2143568 w 2464844"/>
              <a:gd name="connsiteY41" fmla="*/ 148281 h 1013254"/>
              <a:gd name="connsiteX42" fmla="*/ 2069428 w 2464844"/>
              <a:gd name="connsiteY42" fmla="*/ 123568 h 1013254"/>
              <a:gd name="connsiteX43" fmla="*/ 1995287 w 2464844"/>
              <a:gd name="connsiteY43" fmla="*/ 98854 h 1013254"/>
              <a:gd name="connsiteX44" fmla="*/ 1958217 w 2464844"/>
              <a:gd name="connsiteY44" fmla="*/ 86498 h 1013254"/>
              <a:gd name="connsiteX45" fmla="*/ 1921147 w 2464844"/>
              <a:gd name="connsiteY45" fmla="*/ 74141 h 1013254"/>
              <a:gd name="connsiteX46" fmla="*/ 1859363 w 2464844"/>
              <a:gd name="connsiteY46" fmla="*/ 61784 h 1013254"/>
              <a:gd name="connsiteX47" fmla="*/ 1809936 w 2464844"/>
              <a:gd name="connsiteY47" fmla="*/ 49427 h 1013254"/>
              <a:gd name="connsiteX48" fmla="*/ 1575157 w 2464844"/>
              <a:gd name="connsiteY48" fmla="*/ 12357 h 1013254"/>
              <a:gd name="connsiteX49" fmla="*/ 1463947 w 2464844"/>
              <a:gd name="connsiteY49" fmla="*/ 0 h 1013254"/>
              <a:gd name="connsiteX50" fmla="*/ 1204455 w 2464844"/>
              <a:gd name="connsiteY50" fmla="*/ 12357 h 1013254"/>
              <a:gd name="connsiteX51" fmla="*/ 1117957 w 2464844"/>
              <a:gd name="connsiteY51" fmla="*/ 49427 h 1013254"/>
              <a:gd name="connsiteX52" fmla="*/ 1043817 w 2464844"/>
              <a:gd name="connsiteY52" fmla="*/ 98854 h 1013254"/>
              <a:gd name="connsiteX53" fmla="*/ 932606 w 2464844"/>
              <a:gd name="connsiteY53" fmla="*/ 197708 h 1013254"/>
              <a:gd name="connsiteX54" fmla="*/ 907893 w 2464844"/>
              <a:gd name="connsiteY54" fmla="*/ 234779 h 1013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2464844" h="1013254">
                <a:moveTo>
                  <a:pt x="1476303" y="172995"/>
                </a:moveTo>
                <a:cubicBezTo>
                  <a:pt x="1459827" y="177114"/>
                  <a:pt x="1443857" y="185588"/>
                  <a:pt x="1426876" y="185352"/>
                </a:cubicBezTo>
                <a:cubicBezTo>
                  <a:pt x="626000" y="174228"/>
                  <a:pt x="855042" y="227746"/>
                  <a:pt x="537190" y="148281"/>
                </a:cubicBezTo>
                <a:cubicBezTo>
                  <a:pt x="475406" y="152400"/>
                  <a:pt x="413002" y="150980"/>
                  <a:pt x="351839" y="160638"/>
                </a:cubicBezTo>
                <a:cubicBezTo>
                  <a:pt x="333644" y="163511"/>
                  <a:pt x="319515" y="178511"/>
                  <a:pt x="302412" y="185352"/>
                </a:cubicBezTo>
                <a:cubicBezTo>
                  <a:pt x="278225" y="195027"/>
                  <a:pt x="253544" y="203747"/>
                  <a:pt x="228271" y="210065"/>
                </a:cubicBezTo>
                <a:cubicBezTo>
                  <a:pt x="211795" y="214184"/>
                  <a:pt x="195111" y="217542"/>
                  <a:pt x="178844" y="222422"/>
                </a:cubicBezTo>
                <a:cubicBezTo>
                  <a:pt x="153892" y="229907"/>
                  <a:pt x="104703" y="247135"/>
                  <a:pt x="104703" y="247135"/>
                </a:cubicBezTo>
                <a:cubicBezTo>
                  <a:pt x="49213" y="302627"/>
                  <a:pt x="73159" y="267627"/>
                  <a:pt x="42920" y="358346"/>
                </a:cubicBezTo>
                <a:lnTo>
                  <a:pt x="30563" y="395417"/>
                </a:lnTo>
                <a:lnTo>
                  <a:pt x="18206" y="432487"/>
                </a:lnTo>
                <a:cubicBezTo>
                  <a:pt x="23147" y="551062"/>
                  <a:pt x="-50554" y="703111"/>
                  <a:pt x="67633" y="753762"/>
                </a:cubicBezTo>
                <a:cubicBezTo>
                  <a:pt x="83243" y="760452"/>
                  <a:pt x="100584" y="762000"/>
                  <a:pt x="117060" y="766119"/>
                </a:cubicBezTo>
                <a:cubicBezTo>
                  <a:pt x="129417" y="774357"/>
                  <a:pt x="140559" y="784801"/>
                  <a:pt x="154130" y="790833"/>
                </a:cubicBezTo>
                <a:cubicBezTo>
                  <a:pt x="177935" y="801413"/>
                  <a:pt x="203557" y="807308"/>
                  <a:pt x="228271" y="815546"/>
                </a:cubicBezTo>
                <a:cubicBezTo>
                  <a:pt x="228275" y="815547"/>
                  <a:pt x="302409" y="840259"/>
                  <a:pt x="302412" y="840260"/>
                </a:cubicBezTo>
                <a:cubicBezTo>
                  <a:pt x="323006" y="844379"/>
                  <a:pt x="343820" y="847523"/>
                  <a:pt x="364195" y="852617"/>
                </a:cubicBezTo>
                <a:cubicBezTo>
                  <a:pt x="376831" y="855776"/>
                  <a:pt x="388700" y="861546"/>
                  <a:pt x="401266" y="864973"/>
                </a:cubicBezTo>
                <a:cubicBezTo>
                  <a:pt x="434035" y="873910"/>
                  <a:pt x="467169" y="881449"/>
                  <a:pt x="500120" y="889687"/>
                </a:cubicBezTo>
                <a:cubicBezTo>
                  <a:pt x="516596" y="893806"/>
                  <a:pt x="532795" y="899252"/>
                  <a:pt x="549547" y="902044"/>
                </a:cubicBezTo>
                <a:cubicBezTo>
                  <a:pt x="574260" y="906163"/>
                  <a:pt x="599189" y="909150"/>
                  <a:pt x="623687" y="914400"/>
                </a:cubicBezTo>
                <a:cubicBezTo>
                  <a:pt x="799912" y="952162"/>
                  <a:pt x="665493" y="924581"/>
                  <a:pt x="759612" y="951471"/>
                </a:cubicBezTo>
                <a:cubicBezTo>
                  <a:pt x="775941" y="956136"/>
                  <a:pt x="792065" y="963271"/>
                  <a:pt x="809039" y="963827"/>
                </a:cubicBezTo>
                <a:cubicBezTo>
                  <a:pt x="1043727" y="971522"/>
                  <a:pt x="1278596" y="972065"/>
                  <a:pt x="1513374" y="976184"/>
                </a:cubicBezTo>
                <a:cubicBezTo>
                  <a:pt x="1567035" y="985128"/>
                  <a:pt x="1597480" y="989383"/>
                  <a:pt x="1649298" y="1000898"/>
                </a:cubicBezTo>
                <a:cubicBezTo>
                  <a:pt x="1665876" y="1004582"/>
                  <a:pt x="1682249" y="1009135"/>
                  <a:pt x="1698725" y="1013254"/>
                </a:cubicBezTo>
                <a:cubicBezTo>
                  <a:pt x="1764628" y="1009135"/>
                  <a:pt x="1831007" y="1009820"/>
                  <a:pt x="1896433" y="1000898"/>
                </a:cubicBezTo>
                <a:cubicBezTo>
                  <a:pt x="1922245" y="997378"/>
                  <a:pt x="1945029" y="981293"/>
                  <a:pt x="1970574" y="976184"/>
                </a:cubicBezTo>
                <a:cubicBezTo>
                  <a:pt x="2121694" y="945959"/>
                  <a:pt x="1964948" y="979965"/>
                  <a:pt x="2069428" y="951471"/>
                </a:cubicBezTo>
                <a:cubicBezTo>
                  <a:pt x="2102197" y="942534"/>
                  <a:pt x="2136059" y="937498"/>
                  <a:pt x="2168282" y="926757"/>
                </a:cubicBezTo>
                <a:lnTo>
                  <a:pt x="2242422" y="902044"/>
                </a:lnTo>
                <a:lnTo>
                  <a:pt x="2316563" y="852617"/>
                </a:lnTo>
                <a:lnTo>
                  <a:pt x="2353633" y="827903"/>
                </a:lnTo>
                <a:lnTo>
                  <a:pt x="2403060" y="753762"/>
                </a:lnTo>
                <a:lnTo>
                  <a:pt x="2427774" y="716692"/>
                </a:lnTo>
                <a:lnTo>
                  <a:pt x="2452487" y="642552"/>
                </a:lnTo>
                <a:lnTo>
                  <a:pt x="2464844" y="605481"/>
                </a:lnTo>
                <a:cubicBezTo>
                  <a:pt x="2459061" y="559221"/>
                  <a:pt x="2453194" y="492746"/>
                  <a:pt x="2440130" y="444844"/>
                </a:cubicBezTo>
                <a:cubicBezTo>
                  <a:pt x="2433276" y="419711"/>
                  <a:pt x="2431047" y="391543"/>
                  <a:pt x="2415417" y="370703"/>
                </a:cubicBezTo>
                <a:cubicBezTo>
                  <a:pt x="2297238" y="213130"/>
                  <a:pt x="2486758" y="454401"/>
                  <a:pt x="2304206" y="271849"/>
                </a:cubicBezTo>
                <a:cubicBezTo>
                  <a:pt x="2228737" y="196380"/>
                  <a:pt x="2311245" y="274041"/>
                  <a:pt x="2192995" y="185352"/>
                </a:cubicBezTo>
                <a:cubicBezTo>
                  <a:pt x="2176519" y="172995"/>
                  <a:pt x="2161988" y="157491"/>
                  <a:pt x="2143568" y="148281"/>
                </a:cubicBezTo>
                <a:cubicBezTo>
                  <a:pt x="2120268" y="136631"/>
                  <a:pt x="2094141" y="131806"/>
                  <a:pt x="2069428" y="123568"/>
                </a:cubicBezTo>
                <a:lnTo>
                  <a:pt x="1995287" y="98854"/>
                </a:lnTo>
                <a:lnTo>
                  <a:pt x="1958217" y="86498"/>
                </a:lnTo>
                <a:cubicBezTo>
                  <a:pt x="1945860" y="82379"/>
                  <a:pt x="1933919" y="76695"/>
                  <a:pt x="1921147" y="74141"/>
                </a:cubicBezTo>
                <a:cubicBezTo>
                  <a:pt x="1900552" y="70022"/>
                  <a:pt x="1879865" y="66340"/>
                  <a:pt x="1859363" y="61784"/>
                </a:cubicBezTo>
                <a:cubicBezTo>
                  <a:pt x="1842785" y="58100"/>
                  <a:pt x="1826628" y="52557"/>
                  <a:pt x="1809936" y="49427"/>
                </a:cubicBezTo>
                <a:cubicBezTo>
                  <a:pt x="1758842" y="39847"/>
                  <a:pt x="1638072" y="20222"/>
                  <a:pt x="1575157" y="12357"/>
                </a:cubicBezTo>
                <a:cubicBezTo>
                  <a:pt x="1538147" y="7731"/>
                  <a:pt x="1501017" y="4119"/>
                  <a:pt x="1463947" y="0"/>
                </a:cubicBezTo>
                <a:cubicBezTo>
                  <a:pt x="1377450" y="4119"/>
                  <a:pt x="1290751" y="5166"/>
                  <a:pt x="1204455" y="12357"/>
                </a:cubicBezTo>
                <a:cubicBezTo>
                  <a:pt x="1184664" y="14006"/>
                  <a:pt x="1129884" y="42271"/>
                  <a:pt x="1117957" y="49427"/>
                </a:cubicBezTo>
                <a:cubicBezTo>
                  <a:pt x="1092488" y="64708"/>
                  <a:pt x="1064819" y="77852"/>
                  <a:pt x="1043817" y="98854"/>
                </a:cubicBezTo>
                <a:cubicBezTo>
                  <a:pt x="959175" y="183496"/>
                  <a:pt x="998757" y="153608"/>
                  <a:pt x="932606" y="197708"/>
                </a:cubicBezTo>
                <a:lnTo>
                  <a:pt x="907893" y="234779"/>
                </a:lnTo>
              </a:path>
            </a:pathLst>
          </a:custGeom>
          <a:noFill/>
          <a:ln w="285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421935" y="4007936"/>
            <a:ext cx="829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paddle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514522" y="3906657"/>
            <a:ext cx="2379946" cy="63882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 dirty="0">
              <a:solidFill>
                <a:srgbClr val="0027FF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672649" y="2166552"/>
            <a:ext cx="8098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heap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626568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6497" y="22308"/>
            <a:ext cx="4715852" cy="1855916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395416" y="2113003"/>
            <a:ext cx="8254314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ounded Rectangle 6"/>
          <p:cNvSpPr/>
          <p:nvPr/>
        </p:nvSpPr>
        <p:spPr>
          <a:xfrm>
            <a:off x="301980" y="2396367"/>
            <a:ext cx="4146115" cy="2299203"/>
          </a:xfrm>
          <a:prstGeom prst="roundRect">
            <a:avLst>
              <a:gd name="adj" fmla="val 4902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39767" y="2496575"/>
            <a:ext cx="1913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Instance Variables</a:t>
            </a:r>
            <a:endParaRPr lang="en-US" b="1" dirty="0"/>
          </a:p>
        </p:txBody>
      </p:sp>
      <p:sp>
        <p:nvSpPr>
          <p:cNvPr id="9" name="TextBox 8"/>
          <p:cNvSpPr txBox="1"/>
          <p:nvPr/>
        </p:nvSpPr>
        <p:spPr>
          <a:xfrm>
            <a:off x="454887" y="2941136"/>
            <a:ext cx="824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canvas</a:t>
            </a:r>
            <a:endParaRPr lang="en-US" dirty="0"/>
          </a:p>
        </p:txBody>
      </p:sp>
      <p:sp>
        <p:nvSpPr>
          <p:cNvPr id="10" name="Freeform 9"/>
          <p:cNvSpPr/>
          <p:nvPr/>
        </p:nvSpPr>
        <p:spPr>
          <a:xfrm>
            <a:off x="1551103" y="2755559"/>
            <a:ext cx="2464844" cy="1013254"/>
          </a:xfrm>
          <a:custGeom>
            <a:avLst/>
            <a:gdLst>
              <a:gd name="connsiteX0" fmla="*/ 1476303 w 2464844"/>
              <a:gd name="connsiteY0" fmla="*/ 172995 h 1013254"/>
              <a:gd name="connsiteX1" fmla="*/ 1426876 w 2464844"/>
              <a:gd name="connsiteY1" fmla="*/ 185352 h 1013254"/>
              <a:gd name="connsiteX2" fmla="*/ 537190 w 2464844"/>
              <a:gd name="connsiteY2" fmla="*/ 148281 h 1013254"/>
              <a:gd name="connsiteX3" fmla="*/ 351839 w 2464844"/>
              <a:gd name="connsiteY3" fmla="*/ 160638 h 1013254"/>
              <a:gd name="connsiteX4" fmla="*/ 302412 w 2464844"/>
              <a:gd name="connsiteY4" fmla="*/ 185352 h 1013254"/>
              <a:gd name="connsiteX5" fmla="*/ 228271 w 2464844"/>
              <a:gd name="connsiteY5" fmla="*/ 210065 h 1013254"/>
              <a:gd name="connsiteX6" fmla="*/ 178844 w 2464844"/>
              <a:gd name="connsiteY6" fmla="*/ 222422 h 1013254"/>
              <a:gd name="connsiteX7" fmla="*/ 104703 w 2464844"/>
              <a:gd name="connsiteY7" fmla="*/ 247135 h 1013254"/>
              <a:gd name="connsiteX8" fmla="*/ 42920 w 2464844"/>
              <a:gd name="connsiteY8" fmla="*/ 358346 h 1013254"/>
              <a:gd name="connsiteX9" fmla="*/ 30563 w 2464844"/>
              <a:gd name="connsiteY9" fmla="*/ 395417 h 1013254"/>
              <a:gd name="connsiteX10" fmla="*/ 18206 w 2464844"/>
              <a:gd name="connsiteY10" fmla="*/ 432487 h 1013254"/>
              <a:gd name="connsiteX11" fmla="*/ 67633 w 2464844"/>
              <a:gd name="connsiteY11" fmla="*/ 753762 h 1013254"/>
              <a:gd name="connsiteX12" fmla="*/ 117060 w 2464844"/>
              <a:gd name="connsiteY12" fmla="*/ 766119 h 1013254"/>
              <a:gd name="connsiteX13" fmla="*/ 154130 w 2464844"/>
              <a:gd name="connsiteY13" fmla="*/ 790833 h 1013254"/>
              <a:gd name="connsiteX14" fmla="*/ 228271 w 2464844"/>
              <a:gd name="connsiteY14" fmla="*/ 815546 h 1013254"/>
              <a:gd name="connsiteX15" fmla="*/ 302412 w 2464844"/>
              <a:gd name="connsiteY15" fmla="*/ 840260 h 1013254"/>
              <a:gd name="connsiteX16" fmla="*/ 364195 w 2464844"/>
              <a:gd name="connsiteY16" fmla="*/ 852617 h 1013254"/>
              <a:gd name="connsiteX17" fmla="*/ 401266 w 2464844"/>
              <a:gd name="connsiteY17" fmla="*/ 864973 h 1013254"/>
              <a:gd name="connsiteX18" fmla="*/ 500120 w 2464844"/>
              <a:gd name="connsiteY18" fmla="*/ 889687 h 1013254"/>
              <a:gd name="connsiteX19" fmla="*/ 549547 w 2464844"/>
              <a:gd name="connsiteY19" fmla="*/ 902044 h 1013254"/>
              <a:gd name="connsiteX20" fmla="*/ 623687 w 2464844"/>
              <a:gd name="connsiteY20" fmla="*/ 914400 h 1013254"/>
              <a:gd name="connsiteX21" fmla="*/ 759612 w 2464844"/>
              <a:gd name="connsiteY21" fmla="*/ 951471 h 1013254"/>
              <a:gd name="connsiteX22" fmla="*/ 809039 w 2464844"/>
              <a:gd name="connsiteY22" fmla="*/ 963827 h 1013254"/>
              <a:gd name="connsiteX23" fmla="*/ 1513374 w 2464844"/>
              <a:gd name="connsiteY23" fmla="*/ 976184 h 1013254"/>
              <a:gd name="connsiteX24" fmla="*/ 1649298 w 2464844"/>
              <a:gd name="connsiteY24" fmla="*/ 1000898 h 1013254"/>
              <a:gd name="connsiteX25" fmla="*/ 1698725 w 2464844"/>
              <a:gd name="connsiteY25" fmla="*/ 1013254 h 1013254"/>
              <a:gd name="connsiteX26" fmla="*/ 1896433 w 2464844"/>
              <a:gd name="connsiteY26" fmla="*/ 1000898 h 1013254"/>
              <a:gd name="connsiteX27" fmla="*/ 1970574 w 2464844"/>
              <a:gd name="connsiteY27" fmla="*/ 976184 h 1013254"/>
              <a:gd name="connsiteX28" fmla="*/ 2069428 w 2464844"/>
              <a:gd name="connsiteY28" fmla="*/ 951471 h 1013254"/>
              <a:gd name="connsiteX29" fmla="*/ 2168282 w 2464844"/>
              <a:gd name="connsiteY29" fmla="*/ 926757 h 1013254"/>
              <a:gd name="connsiteX30" fmla="*/ 2242422 w 2464844"/>
              <a:gd name="connsiteY30" fmla="*/ 902044 h 1013254"/>
              <a:gd name="connsiteX31" fmla="*/ 2316563 w 2464844"/>
              <a:gd name="connsiteY31" fmla="*/ 852617 h 1013254"/>
              <a:gd name="connsiteX32" fmla="*/ 2353633 w 2464844"/>
              <a:gd name="connsiteY32" fmla="*/ 827903 h 1013254"/>
              <a:gd name="connsiteX33" fmla="*/ 2403060 w 2464844"/>
              <a:gd name="connsiteY33" fmla="*/ 753762 h 1013254"/>
              <a:gd name="connsiteX34" fmla="*/ 2427774 w 2464844"/>
              <a:gd name="connsiteY34" fmla="*/ 716692 h 1013254"/>
              <a:gd name="connsiteX35" fmla="*/ 2452487 w 2464844"/>
              <a:gd name="connsiteY35" fmla="*/ 642552 h 1013254"/>
              <a:gd name="connsiteX36" fmla="*/ 2464844 w 2464844"/>
              <a:gd name="connsiteY36" fmla="*/ 605481 h 1013254"/>
              <a:gd name="connsiteX37" fmla="*/ 2440130 w 2464844"/>
              <a:gd name="connsiteY37" fmla="*/ 444844 h 1013254"/>
              <a:gd name="connsiteX38" fmla="*/ 2415417 w 2464844"/>
              <a:gd name="connsiteY38" fmla="*/ 370703 h 1013254"/>
              <a:gd name="connsiteX39" fmla="*/ 2304206 w 2464844"/>
              <a:gd name="connsiteY39" fmla="*/ 271849 h 1013254"/>
              <a:gd name="connsiteX40" fmla="*/ 2192995 w 2464844"/>
              <a:gd name="connsiteY40" fmla="*/ 185352 h 1013254"/>
              <a:gd name="connsiteX41" fmla="*/ 2143568 w 2464844"/>
              <a:gd name="connsiteY41" fmla="*/ 148281 h 1013254"/>
              <a:gd name="connsiteX42" fmla="*/ 2069428 w 2464844"/>
              <a:gd name="connsiteY42" fmla="*/ 123568 h 1013254"/>
              <a:gd name="connsiteX43" fmla="*/ 1995287 w 2464844"/>
              <a:gd name="connsiteY43" fmla="*/ 98854 h 1013254"/>
              <a:gd name="connsiteX44" fmla="*/ 1958217 w 2464844"/>
              <a:gd name="connsiteY44" fmla="*/ 86498 h 1013254"/>
              <a:gd name="connsiteX45" fmla="*/ 1921147 w 2464844"/>
              <a:gd name="connsiteY45" fmla="*/ 74141 h 1013254"/>
              <a:gd name="connsiteX46" fmla="*/ 1859363 w 2464844"/>
              <a:gd name="connsiteY46" fmla="*/ 61784 h 1013254"/>
              <a:gd name="connsiteX47" fmla="*/ 1809936 w 2464844"/>
              <a:gd name="connsiteY47" fmla="*/ 49427 h 1013254"/>
              <a:gd name="connsiteX48" fmla="*/ 1575157 w 2464844"/>
              <a:gd name="connsiteY48" fmla="*/ 12357 h 1013254"/>
              <a:gd name="connsiteX49" fmla="*/ 1463947 w 2464844"/>
              <a:gd name="connsiteY49" fmla="*/ 0 h 1013254"/>
              <a:gd name="connsiteX50" fmla="*/ 1204455 w 2464844"/>
              <a:gd name="connsiteY50" fmla="*/ 12357 h 1013254"/>
              <a:gd name="connsiteX51" fmla="*/ 1117957 w 2464844"/>
              <a:gd name="connsiteY51" fmla="*/ 49427 h 1013254"/>
              <a:gd name="connsiteX52" fmla="*/ 1043817 w 2464844"/>
              <a:gd name="connsiteY52" fmla="*/ 98854 h 1013254"/>
              <a:gd name="connsiteX53" fmla="*/ 932606 w 2464844"/>
              <a:gd name="connsiteY53" fmla="*/ 197708 h 1013254"/>
              <a:gd name="connsiteX54" fmla="*/ 907893 w 2464844"/>
              <a:gd name="connsiteY54" fmla="*/ 234779 h 1013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2464844" h="1013254">
                <a:moveTo>
                  <a:pt x="1476303" y="172995"/>
                </a:moveTo>
                <a:cubicBezTo>
                  <a:pt x="1459827" y="177114"/>
                  <a:pt x="1443857" y="185588"/>
                  <a:pt x="1426876" y="185352"/>
                </a:cubicBezTo>
                <a:cubicBezTo>
                  <a:pt x="626000" y="174228"/>
                  <a:pt x="855042" y="227746"/>
                  <a:pt x="537190" y="148281"/>
                </a:cubicBezTo>
                <a:cubicBezTo>
                  <a:pt x="475406" y="152400"/>
                  <a:pt x="413002" y="150980"/>
                  <a:pt x="351839" y="160638"/>
                </a:cubicBezTo>
                <a:cubicBezTo>
                  <a:pt x="333644" y="163511"/>
                  <a:pt x="319515" y="178511"/>
                  <a:pt x="302412" y="185352"/>
                </a:cubicBezTo>
                <a:cubicBezTo>
                  <a:pt x="278225" y="195027"/>
                  <a:pt x="253544" y="203747"/>
                  <a:pt x="228271" y="210065"/>
                </a:cubicBezTo>
                <a:cubicBezTo>
                  <a:pt x="211795" y="214184"/>
                  <a:pt x="195111" y="217542"/>
                  <a:pt x="178844" y="222422"/>
                </a:cubicBezTo>
                <a:cubicBezTo>
                  <a:pt x="153892" y="229907"/>
                  <a:pt x="104703" y="247135"/>
                  <a:pt x="104703" y="247135"/>
                </a:cubicBezTo>
                <a:cubicBezTo>
                  <a:pt x="49213" y="302627"/>
                  <a:pt x="73159" y="267627"/>
                  <a:pt x="42920" y="358346"/>
                </a:cubicBezTo>
                <a:lnTo>
                  <a:pt x="30563" y="395417"/>
                </a:lnTo>
                <a:lnTo>
                  <a:pt x="18206" y="432487"/>
                </a:lnTo>
                <a:cubicBezTo>
                  <a:pt x="23147" y="551062"/>
                  <a:pt x="-50554" y="703111"/>
                  <a:pt x="67633" y="753762"/>
                </a:cubicBezTo>
                <a:cubicBezTo>
                  <a:pt x="83243" y="760452"/>
                  <a:pt x="100584" y="762000"/>
                  <a:pt x="117060" y="766119"/>
                </a:cubicBezTo>
                <a:cubicBezTo>
                  <a:pt x="129417" y="774357"/>
                  <a:pt x="140559" y="784801"/>
                  <a:pt x="154130" y="790833"/>
                </a:cubicBezTo>
                <a:cubicBezTo>
                  <a:pt x="177935" y="801413"/>
                  <a:pt x="203557" y="807308"/>
                  <a:pt x="228271" y="815546"/>
                </a:cubicBezTo>
                <a:cubicBezTo>
                  <a:pt x="228275" y="815547"/>
                  <a:pt x="302409" y="840259"/>
                  <a:pt x="302412" y="840260"/>
                </a:cubicBezTo>
                <a:cubicBezTo>
                  <a:pt x="323006" y="844379"/>
                  <a:pt x="343820" y="847523"/>
                  <a:pt x="364195" y="852617"/>
                </a:cubicBezTo>
                <a:cubicBezTo>
                  <a:pt x="376831" y="855776"/>
                  <a:pt x="388700" y="861546"/>
                  <a:pt x="401266" y="864973"/>
                </a:cubicBezTo>
                <a:cubicBezTo>
                  <a:pt x="434035" y="873910"/>
                  <a:pt x="467169" y="881449"/>
                  <a:pt x="500120" y="889687"/>
                </a:cubicBezTo>
                <a:cubicBezTo>
                  <a:pt x="516596" y="893806"/>
                  <a:pt x="532795" y="899252"/>
                  <a:pt x="549547" y="902044"/>
                </a:cubicBezTo>
                <a:cubicBezTo>
                  <a:pt x="574260" y="906163"/>
                  <a:pt x="599189" y="909150"/>
                  <a:pt x="623687" y="914400"/>
                </a:cubicBezTo>
                <a:cubicBezTo>
                  <a:pt x="799912" y="952162"/>
                  <a:pt x="665493" y="924581"/>
                  <a:pt x="759612" y="951471"/>
                </a:cubicBezTo>
                <a:cubicBezTo>
                  <a:pt x="775941" y="956136"/>
                  <a:pt x="792065" y="963271"/>
                  <a:pt x="809039" y="963827"/>
                </a:cubicBezTo>
                <a:cubicBezTo>
                  <a:pt x="1043727" y="971522"/>
                  <a:pt x="1278596" y="972065"/>
                  <a:pt x="1513374" y="976184"/>
                </a:cubicBezTo>
                <a:cubicBezTo>
                  <a:pt x="1567035" y="985128"/>
                  <a:pt x="1597480" y="989383"/>
                  <a:pt x="1649298" y="1000898"/>
                </a:cubicBezTo>
                <a:cubicBezTo>
                  <a:pt x="1665876" y="1004582"/>
                  <a:pt x="1682249" y="1009135"/>
                  <a:pt x="1698725" y="1013254"/>
                </a:cubicBezTo>
                <a:cubicBezTo>
                  <a:pt x="1764628" y="1009135"/>
                  <a:pt x="1831007" y="1009820"/>
                  <a:pt x="1896433" y="1000898"/>
                </a:cubicBezTo>
                <a:cubicBezTo>
                  <a:pt x="1922245" y="997378"/>
                  <a:pt x="1945029" y="981293"/>
                  <a:pt x="1970574" y="976184"/>
                </a:cubicBezTo>
                <a:cubicBezTo>
                  <a:pt x="2121694" y="945959"/>
                  <a:pt x="1964948" y="979965"/>
                  <a:pt x="2069428" y="951471"/>
                </a:cubicBezTo>
                <a:cubicBezTo>
                  <a:pt x="2102197" y="942534"/>
                  <a:pt x="2136059" y="937498"/>
                  <a:pt x="2168282" y="926757"/>
                </a:cubicBezTo>
                <a:lnTo>
                  <a:pt x="2242422" y="902044"/>
                </a:lnTo>
                <a:lnTo>
                  <a:pt x="2316563" y="852617"/>
                </a:lnTo>
                <a:lnTo>
                  <a:pt x="2353633" y="827903"/>
                </a:lnTo>
                <a:lnTo>
                  <a:pt x="2403060" y="753762"/>
                </a:lnTo>
                <a:lnTo>
                  <a:pt x="2427774" y="716692"/>
                </a:lnTo>
                <a:lnTo>
                  <a:pt x="2452487" y="642552"/>
                </a:lnTo>
                <a:lnTo>
                  <a:pt x="2464844" y="605481"/>
                </a:lnTo>
                <a:cubicBezTo>
                  <a:pt x="2459061" y="559221"/>
                  <a:pt x="2453194" y="492746"/>
                  <a:pt x="2440130" y="444844"/>
                </a:cubicBezTo>
                <a:cubicBezTo>
                  <a:pt x="2433276" y="419711"/>
                  <a:pt x="2431047" y="391543"/>
                  <a:pt x="2415417" y="370703"/>
                </a:cubicBezTo>
                <a:cubicBezTo>
                  <a:pt x="2297238" y="213130"/>
                  <a:pt x="2486758" y="454401"/>
                  <a:pt x="2304206" y="271849"/>
                </a:cubicBezTo>
                <a:cubicBezTo>
                  <a:pt x="2228737" y="196380"/>
                  <a:pt x="2311245" y="274041"/>
                  <a:pt x="2192995" y="185352"/>
                </a:cubicBezTo>
                <a:cubicBezTo>
                  <a:pt x="2176519" y="172995"/>
                  <a:pt x="2161988" y="157491"/>
                  <a:pt x="2143568" y="148281"/>
                </a:cubicBezTo>
                <a:cubicBezTo>
                  <a:pt x="2120268" y="136631"/>
                  <a:pt x="2094141" y="131806"/>
                  <a:pt x="2069428" y="123568"/>
                </a:cubicBezTo>
                <a:lnTo>
                  <a:pt x="1995287" y="98854"/>
                </a:lnTo>
                <a:lnTo>
                  <a:pt x="1958217" y="86498"/>
                </a:lnTo>
                <a:cubicBezTo>
                  <a:pt x="1945860" y="82379"/>
                  <a:pt x="1933919" y="76695"/>
                  <a:pt x="1921147" y="74141"/>
                </a:cubicBezTo>
                <a:cubicBezTo>
                  <a:pt x="1900552" y="70022"/>
                  <a:pt x="1879865" y="66340"/>
                  <a:pt x="1859363" y="61784"/>
                </a:cubicBezTo>
                <a:cubicBezTo>
                  <a:pt x="1842785" y="58100"/>
                  <a:pt x="1826628" y="52557"/>
                  <a:pt x="1809936" y="49427"/>
                </a:cubicBezTo>
                <a:cubicBezTo>
                  <a:pt x="1758842" y="39847"/>
                  <a:pt x="1638072" y="20222"/>
                  <a:pt x="1575157" y="12357"/>
                </a:cubicBezTo>
                <a:cubicBezTo>
                  <a:pt x="1538147" y="7731"/>
                  <a:pt x="1501017" y="4119"/>
                  <a:pt x="1463947" y="0"/>
                </a:cubicBezTo>
                <a:cubicBezTo>
                  <a:pt x="1377450" y="4119"/>
                  <a:pt x="1290751" y="5166"/>
                  <a:pt x="1204455" y="12357"/>
                </a:cubicBezTo>
                <a:cubicBezTo>
                  <a:pt x="1184664" y="14006"/>
                  <a:pt x="1129884" y="42271"/>
                  <a:pt x="1117957" y="49427"/>
                </a:cubicBezTo>
                <a:cubicBezTo>
                  <a:pt x="1092488" y="64708"/>
                  <a:pt x="1064819" y="77852"/>
                  <a:pt x="1043817" y="98854"/>
                </a:cubicBezTo>
                <a:cubicBezTo>
                  <a:pt x="959175" y="183496"/>
                  <a:pt x="998757" y="153608"/>
                  <a:pt x="932606" y="197708"/>
                </a:cubicBezTo>
                <a:lnTo>
                  <a:pt x="907893" y="234779"/>
                </a:lnTo>
              </a:path>
            </a:pathLst>
          </a:custGeom>
          <a:noFill/>
          <a:ln w="285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421935" y="4007936"/>
            <a:ext cx="829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paddle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514522" y="3906657"/>
            <a:ext cx="2379946" cy="63882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 dirty="0">
              <a:solidFill>
                <a:srgbClr val="0027FF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672649" y="2166552"/>
            <a:ext cx="8098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heap</a:t>
            </a:r>
            <a:endParaRPr lang="en-US" sz="2400"/>
          </a:p>
        </p:txBody>
      </p:sp>
      <p:sp>
        <p:nvSpPr>
          <p:cNvPr id="15" name="Rounded Rectangle 14"/>
          <p:cNvSpPr/>
          <p:nvPr/>
        </p:nvSpPr>
        <p:spPr>
          <a:xfrm>
            <a:off x="2051222" y="148284"/>
            <a:ext cx="4782064" cy="345988"/>
          </a:xfrm>
          <a:prstGeom prst="roundRect">
            <a:avLst/>
          </a:pr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6314302" y="2854412"/>
            <a:ext cx="1631091" cy="49426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6"/>
          <p:cNvSpPr/>
          <p:nvPr/>
        </p:nvSpPr>
        <p:spPr>
          <a:xfrm>
            <a:off x="2593785" y="2928551"/>
            <a:ext cx="3540245" cy="1445741"/>
          </a:xfrm>
          <a:custGeom>
            <a:avLst/>
            <a:gdLst>
              <a:gd name="connsiteX0" fmla="*/ 13491 w 3540245"/>
              <a:gd name="connsiteY0" fmla="*/ 1248033 h 1445741"/>
              <a:gd name="connsiteX1" fmla="*/ 124701 w 3540245"/>
              <a:gd name="connsiteY1" fmla="*/ 1346887 h 1445741"/>
              <a:gd name="connsiteX2" fmla="*/ 112345 w 3540245"/>
              <a:gd name="connsiteY2" fmla="*/ 1285103 h 1445741"/>
              <a:gd name="connsiteX3" fmla="*/ 62918 w 3540245"/>
              <a:gd name="connsiteY3" fmla="*/ 1297460 h 1445741"/>
              <a:gd name="connsiteX4" fmla="*/ 112345 w 3540245"/>
              <a:gd name="connsiteY4" fmla="*/ 1359244 h 1445741"/>
              <a:gd name="connsiteX5" fmla="*/ 186485 w 3540245"/>
              <a:gd name="connsiteY5" fmla="*/ 1383957 h 1445741"/>
              <a:gd name="connsiteX6" fmla="*/ 260626 w 3540245"/>
              <a:gd name="connsiteY6" fmla="*/ 1421027 h 1445741"/>
              <a:gd name="connsiteX7" fmla="*/ 359480 w 3540245"/>
              <a:gd name="connsiteY7" fmla="*/ 1445741 h 1445741"/>
              <a:gd name="connsiteX8" fmla="*/ 1014388 w 3540245"/>
              <a:gd name="connsiteY8" fmla="*/ 1433384 h 1445741"/>
              <a:gd name="connsiteX9" fmla="*/ 1076172 w 3540245"/>
              <a:gd name="connsiteY9" fmla="*/ 1421027 h 1445741"/>
              <a:gd name="connsiteX10" fmla="*/ 1199739 w 3540245"/>
              <a:gd name="connsiteY10" fmla="*/ 1396314 h 1445741"/>
              <a:gd name="connsiteX11" fmla="*/ 1261523 w 3540245"/>
              <a:gd name="connsiteY11" fmla="*/ 1371600 h 1445741"/>
              <a:gd name="connsiteX12" fmla="*/ 1298593 w 3540245"/>
              <a:gd name="connsiteY12" fmla="*/ 1359244 h 1445741"/>
              <a:gd name="connsiteX13" fmla="*/ 1385091 w 3540245"/>
              <a:gd name="connsiteY13" fmla="*/ 1322173 h 1445741"/>
              <a:gd name="connsiteX14" fmla="*/ 1508658 w 3540245"/>
              <a:gd name="connsiteY14" fmla="*/ 1248033 h 1445741"/>
              <a:gd name="connsiteX15" fmla="*/ 1545729 w 3540245"/>
              <a:gd name="connsiteY15" fmla="*/ 1223319 h 1445741"/>
              <a:gd name="connsiteX16" fmla="*/ 1694010 w 3540245"/>
              <a:gd name="connsiteY16" fmla="*/ 1075038 h 1445741"/>
              <a:gd name="connsiteX17" fmla="*/ 1780507 w 3540245"/>
              <a:gd name="connsiteY17" fmla="*/ 988541 h 1445741"/>
              <a:gd name="connsiteX18" fmla="*/ 1854647 w 3540245"/>
              <a:gd name="connsiteY18" fmla="*/ 889687 h 1445741"/>
              <a:gd name="connsiteX19" fmla="*/ 1879361 w 3540245"/>
              <a:gd name="connsiteY19" fmla="*/ 840260 h 1445741"/>
              <a:gd name="connsiteX20" fmla="*/ 1916431 w 3540245"/>
              <a:gd name="connsiteY20" fmla="*/ 803190 h 1445741"/>
              <a:gd name="connsiteX21" fmla="*/ 1965858 w 3540245"/>
              <a:gd name="connsiteY21" fmla="*/ 729049 h 1445741"/>
              <a:gd name="connsiteX22" fmla="*/ 1990572 w 3540245"/>
              <a:gd name="connsiteY22" fmla="*/ 691979 h 1445741"/>
              <a:gd name="connsiteX23" fmla="*/ 2015285 w 3540245"/>
              <a:gd name="connsiteY23" fmla="*/ 654908 h 1445741"/>
              <a:gd name="connsiteX24" fmla="*/ 2039999 w 3540245"/>
              <a:gd name="connsiteY24" fmla="*/ 617838 h 1445741"/>
              <a:gd name="connsiteX25" fmla="*/ 2101783 w 3540245"/>
              <a:gd name="connsiteY25" fmla="*/ 518984 h 1445741"/>
              <a:gd name="connsiteX26" fmla="*/ 2126496 w 3540245"/>
              <a:gd name="connsiteY26" fmla="*/ 469557 h 1445741"/>
              <a:gd name="connsiteX27" fmla="*/ 2151210 w 3540245"/>
              <a:gd name="connsiteY27" fmla="*/ 432487 h 1445741"/>
              <a:gd name="connsiteX28" fmla="*/ 2163566 w 3540245"/>
              <a:gd name="connsiteY28" fmla="*/ 395417 h 1445741"/>
              <a:gd name="connsiteX29" fmla="*/ 2212993 w 3540245"/>
              <a:gd name="connsiteY29" fmla="*/ 321276 h 1445741"/>
              <a:gd name="connsiteX30" fmla="*/ 2237707 w 3540245"/>
              <a:gd name="connsiteY30" fmla="*/ 284206 h 1445741"/>
              <a:gd name="connsiteX31" fmla="*/ 2348918 w 3540245"/>
              <a:gd name="connsiteY31" fmla="*/ 172995 h 1445741"/>
              <a:gd name="connsiteX32" fmla="*/ 2385988 w 3540245"/>
              <a:gd name="connsiteY32" fmla="*/ 135925 h 1445741"/>
              <a:gd name="connsiteX33" fmla="*/ 2423058 w 3540245"/>
              <a:gd name="connsiteY33" fmla="*/ 98854 h 1445741"/>
              <a:gd name="connsiteX34" fmla="*/ 2460129 w 3540245"/>
              <a:gd name="connsiteY34" fmla="*/ 86498 h 1445741"/>
              <a:gd name="connsiteX35" fmla="*/ 2497199 w 3540245"/>
              <a:gd name="connsiteY35" fmla="*/ 61784 h 1445741"/>
              <a:gd name="connsiteX36" fmla="*/ 2719620 w 3540245"/>
              <a:gd name="connsiteY36" fmla="*/ 24714 h 1445741"/>
              <a:gd name="connsiteX37" fmla="*/ 2781404 w 3540245"/>
              <a:gd name="connsiteY37" fmla="*/ 12357 h 1445741"/>
              <a:gd name="connsiteX38" fmla="*/ 3040896 w 3540245"/>
              <a:gd name="connsiteY38" fmla="*/ 24714 h 1445741"/>
              <a:gd name="connsiteX39" fmla="*/ 3152107 w 3540245"/>
              <a:gd name="connsiteY39" fmla="*/ 61784 h 1445741"/>
              <a:gd name="connsiteX40" fmla="*/ 3275674 w 3540245"/>
              <a:gd name="connsiteY40" fmla="*/ 86498 h 1445741"/>
              <a:gd name="connsiteX41" fmla="*/ 3535166 w 3540245"/>
              <a:gd name="connsiteY41" fmla="*/ 74141 h 1445741"/>
              <a:gd name="connsiteX42" fmla="*/ 3461026 w 3540245"/>
              <a:gd name="connsiteY42" fmla="*/ 49427 h 1445741"/>
              <a:gd name="connsiteX43" fmla="*/ 3349815 w 3540245"/>
              <a:gd name="connsiteY43" fmla="*/ 0 h 1445741"/>
              <a:gd name="connsiteX44" fmla="*/ 3386885 w 3540245"/>
              <a:gd name="connsiteY44" fmla="*/ 12357 h 1445741"/>
              <a:gd name="connsiteX45" fmla="*/ 3423956 w 3540245"/>
              <a:gd name="connsiteY45" fmla="*/ 24714 h 1445741"/>
              <a:gd name="connsiteX46" fmla="*/ 3535166 w 3540245"/>
              <a:gd name="connsiteY46" fmla="*/ 86498 h 1445741"/>
              <a:gd name="connsiteX47" fmla="*/ 3510453 w 3540245"/>
              <a:gd name="connsiteY47" fmla="*/ 135925 h 1445741"/>
              <a:gd name="connsiteX48" fmla="*/ 3461026 w 3540245"/>
              <a:gd name="connsiteY48" fmla="*/ 210065 h 1445741"/>
              <a:gd name="connsiteX49" fmla="*/ 3448669 w 3540245"/>
              <a:gd name="connsiteY49" fmla="*/ 247135 h 1445741"/>
              <a:gd name="connsiteX50" fmla="*/ 3411599 w 3540245"/>
              <a:gd name="connsiteY50" fmla="*/ 259492 h 1445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3540245" h="1445741">
                <a:moveTo>
                  <a:pt x="13491" y="1248033"/>
                </a:moveTo>
                <a:cubicBezTo>
                  <a:pt x="-2615" y="1312455"/>
                  <a:pt x="-32947" y="1364404"/>
                  <a:pt x="124701" y="1346887"/>
                </a:cubicBezTo>
                <a:cubicBezTo>
                  <a:pt x="145575" y="1344568"/>
                  <a:pt x="116464" y="1305698"/>
                  <a:pt x="112345" y="1285103"/>
                </a:cubicBezTo>
                <a:cubicBezTo>
                  <a:pt x="95869" y="1289222"/>
                  <a:pt x="73108" y="1283874"/>
                  <a:pt x="62918" y="1297460"/>
                </a:cubicBezTo>
                <a:cubicBezTo>
                  <a:pt x="43656" y="1323142"/>
                  <a:pt x="105843" y="1356354"/>
                  <a:pt x="112345" y="1359244"/>
                </a:cubicBezTo>
                <a:cubicBezTo>
                  <a:pt x="136150" y="1369824"/>
                  <a:pt x="164810" y="1369507"/>
                  <a:pt x="186485" y="1383957"/>
                </a:cubicBezTo>
                <a:cubicBezTo>
                  <a:pt x="225422" y="1409915"/>
                  <a:pt x="217335" y="1409220"/>
                  <a:pt x="260626" y="1421027"/>
                </a:cubicBezTo>
                <a:cubicBezTo>
                  <a:pt x="293395" y="1429964"/>
                  <a:pt x="359480" y="1445741"/>
                  <a:pt x="359480" y="1445741"/>
                </a:cubicBezTo>
                <a:lnTo>
                  <a:pt x="1014388" y="1433384"/>
                </a:lnTo>
                <a:cubicBezTo>
                  <a:pt x="1035378" y="1432660"/>
                  <a:pt x="1055508" y="1424784"/>
                  <a:pt x="1076172" y="1421027"/>
                </a:cubicBezTo>
                <a:cubicBezTo>
                  <a:pt x="1116332" y="1413725"/>
                  <a:pt x="1160394" y="1409429"/>
                  <a:pt x="1199739" y="1396314"/>
                </a:cubicBezTo>
                <a:cubicBezTo>
                  <a:pt x="1220782" y="1389300"/>
                  <a:pt x="1240754" y="1379388"/>
                  <a:pt x="1261523" y="1371600"/>
                </a:cubicBezTo>
                <a:cubicBezTo>
                  <a:pt x="1273719" y="1367027"/>
                  <a:pt x="1286236" y="1363363"/>
                  <a:pt x="1298593" y="1359244"/>
                </a:cubicBezTo>
                <a:cubicBezTo>
                  <a:pt x="1373717" y="1309161"/>
                  <a:pt x="1293900" y="1356369"/>
                  <a:pt x="1385091" y="1322173"/>
                </a:cubicBezTo>
                <a:cubicBezTo>
                  <a:pt x="1428519" y="1305888"/>
                  <a:pt x="1471702" y="1272671"/>
                  <a:pt x="1508658" y="1248033"/>
                </a:cubicBezTo>
                <a:cubicBezTo>
                  <a:pt x="1521015" y="1239795"/>
                  <a:pt x="1535228" y="1233820"/>
                  <a:pt x="1545729" y="1223319"/>
                </a:cubicBezTo>
                <a:lnTo>
                  <a:pt x="1694010" y="1075038"/>
                </a:lnTo>
                <a:lnTo>
                  <a:pt x="1780507" y="988541"/>
                </a:lnTo>
                <a:cubicBezTo>
                  <a:pt x="1805220" y="955590"/>
                  <a:pt x="1836226" y="926527"/>
                  <a:pt x="1854647" y="889687"/>
                </a:cubicBezTo>
                <a:cubicBezTo>
                  <a:pt x="1862885" y="873211"/>
                  <a:pt x="1868654" y="855249"/>
                  <a:pt x="1879361" y="840260"/>
                </a:cubicBezTo>
                <a:cubicBezTo>
                  <a:pt x="1889518" y="826040"/>
                  <a:pt x="1905702" y="816984"/>
                  <a:pt x="1916431" y="803190"/>
                </a:cubicBezTo>
                <a:cubicBezTo>
                  <a:pt x="1934666" y="779745"/>
                  <a:pt x="1949382" y="753763"/>
                  <a:pt x="1965858" y="729049"/>
                </a:cubicBezTo>
                <a:lnTo>
                  <a:pt x="1990572" y="691979"/>
                </a:lnTo>
                <a:lnTo>
                  <a:pt x="2015285" y="654908"/>
                </a:lnTo>
                <a:cubicBezTo>
                  <a:pt x="2023523" y="642551"/>
                  <a:pt x="2033358" y="631121"/>
                  <a:pt x="2039999" y="617838"/>
                </a:cubicBezTo>
                <a:cubicBezTo>
                  <a:pt x="2102616" y="492602"/>
                  <a:pt x="2021579" y="647310"/>
                  <a:pt x="2101783" y="518984"/>
                </a:cubicBezTo>
                <a:cubicBezTo>
                  <a:pt x="2111546" y="503364"/>
                  <a:pt x="2117357" y="485550"/>
                  <a:pt x="2126496" y="469557"/>
                </a:cubicBezTo>
                <a:cubicBezTo>
                  <a:pt x="2133864" y="456663"/>
                  <a:pt x="2142972" y="444844"/>
                  <a:pt x="2151210" y="432487"/>
                </a:cubicBezTo>
                <a:cubicBezTo>
                  <a:pt x="2155329" y="420130"/>
                  <a:pt x="2157241" y="406803"/>
                  <a:pt x="2163566" y="395417"/>
                </a:cubicBezTo>
                <a:cubicBezTo>
                  <a:pt x="2177990" y="369453"/>
                  <a:pt x="2196517" y="345990"/>
                  <a:pt x="2212993" y="321276"/>
                </a:cubicBezTo>
                <a:cubicBezTo>
                  <a:pt x="2221231" y="308919"/>
                  <a:pt x="2227206" y="294707"/>
                  <a:pt x="2237707" y="284206"/>
                </a:cubicBezTo>
                <a:lnTo>
                  <a:pt x="2348918" y="172995"/>
                </a:lnTo>
                <a:lnTo>
                  <a:pt x="2385988" y="135925"/>
                </a:lnTo>
                <a:cubicBezTo>
                  <a:pt x="2398345" y="123568"/>
                  <a:pt x="2406479" y="104380"/>
                  <a:pt x="2423058" y="98854"/>
                </a:cubicBezTo>
                <a:lnTo>
                  <a:pt x="2460129" y="86498"/>
                </a:lnTo>
                <a:cubicBezTo>
                  <a:pt x="2472486" y="78260"/>
                  <a:pt x="2483242" y="66859"/>
                  <a:pt x="2497199" y="61784"/>
                </a:cubicBezTo>
                <a:cubicBezTo>
                  <a:pt x="2586305" y="29382"/>
                  <a:pt x="2623079" y="37586"/>
                  <a:pt x="2719620" y="24714"/>
                </a:cubicBezTo>
                <a:cubicBezTo>
                  <a:pt x="2740438" y="21938"/>
                  <a:pt x="2760809" y="16476"/>
                  <a:pt x="2781404" y="12357"/>
                </a:cubicBezTo>
                <a:cubicBezTo>
                  <a:pt x="2867901" y="16476"/>
                  <a:pt x="2954830" y="15151"/>
                  <a:pt x="3040896" y="24714"/>
                </a:cubicBezTo>
                <a:cubicBezTo>
                  <a:pt x="3152127" y="37073"/>
                  <a:pt x="3077957" y="49425"/>
                  <a:pt x="3152107" y="61784"/>
                </a:cubicBezTo>
                <a:cubicBezTo>
                  <a:pt x="3242999" y="76933"/>
                  <a:pt x="3201941" y="68064"/>
                  <a:pt x="3275674" y="86498"/>
                </a:cubicBezTo>
                <a:cubicBezTo>
                  <a:pt x="3362171" y="82379"/>
                  <a:pt x="3450252" y="91124"/>
                  <a:pt x="3535166" y="74141"/>
                </a:cubicBezTo>
                <a:cubicBezTo>
                  <a:pt x="3560710" y="69032"/>
                  <a:pt x="3482701" y="63877"/>
                  <a:pt x="3461026" y="49427"/>
                </a:cubicBezTo>
                <a:cubicBezTo>
                  <a:pt x="3402281" y="10264"/>
                  <a:pt x="3438044" y="29410"/>
                  <a:pt x="3349815" y="0"/>
                </a:cubicBezTo>
                <a:lnTo>
                  <a:pt x="3386885" y="12357"/>
                </a:lnTo>
                <a:cubicBezTo>
                  <a:pt x="3399242" y="16476"/>
                  <a:pt x="3413118" y="17489"/>
                  <a:pt x="3423956" y="24714"/>
                </a:cubicBezTo>
                <a:cubicBezTo>
                  <a:pt x="3508934" y="81366"/>
                  <a:pt x="3469918" y="64748"/>
                  <a:pt x="3535166" y="86498"/>
                </a:cubicBezTo>
                <a:cubicBezTo>
                  <a:pt x="3526928" y="102974"/>
                  <a:pt x="3519930" y="120130"/>
                  <a:pt x="3510453" y="135925"/>
                </a:cubicBezTo>
                <a:cubicBezTo>
                  <a:pt x="3495172" y="161394"/>
                  <a:pt x="3470419" y="181887"/>
                  <a:pt x="3461026" y="210065"/>
                </a:cubicBezTo>
                <a:cubicBezTo>
                  <a:pt x="3456907" y="222422"/>
                  <a:pt x="3457879" y="237925"/>
                  <a:pt x="3448669" y="247135"/>
                </a:cubicBezTo>
                <a:cubicBezTo>
                  <a:pt x="3439459" y="256345"/>
                  <a:pt x="3411599" y="259492"/>
                  <a:pt x="3411599" y="259492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202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6497" y="22308"/>
            <a:ext cx="4715852" cy="1855916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395416" y="2113003"/>
            <a:ext cx="8254314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ounded Rectangle 6"/>
          <p:cNvSpPr/>
          <p:nvPr/>
        </p:nvSpPr>
        <p:spPr>
          <a:xfrm>
            <a:off x="301980" y="2396367"/>
            <a:ext cx="4146115" cy="2299203"/>
          </a:xfrm>
          <a:prstGeom prst="roundRect">
            <a:avLst>
              <a:gd name="adj" fmla="val 4902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39767" y="2496575"/>
            <a:ext cx="1913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Instance Variables</a:t>
            </a:r>
            <a:endParaRPr lang="en-US" b="1" dirty="0"/>
          </a:p>
        </p:txBody>
      </p:sp>
      <p:sp>
        <p:nvSpPr>
          <p:cNvPr id="9" name="TextBox 8"/>
          <p:cNvSpPr txBox="1"/>
          <p:nvPr/>
        </p:nvSpPr>
        <p:spPr>
          <a:xfrm>
            <a:off x="454887" y="2941136"/>
            <a:ext cx="824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canvas</a:t>
            </a:r>
            <a:endParaRPr lang="en-US" dirty="0"/>
          </a:p>
        </p:txBody>
      </p:sp>
      <p:sp>
        <p:nvSpPr>
          <p:cNvPr id="10" name="Freeform 9"/>
          <p:cNvSpPr/>
          <p:nvPr/>
        </p:nvSpPr>
        <p:spPr>
          <a:xfrm>
            <a:off x="1551103" y="2755559"/>
            <a:ext cx="2464844" cy="1013254"/>
          </a:xfrm>
          <a:custGeom>
            <a:avLst/>
            <a:gdLst>
              <a:gd name="connsiteX0" fmla="*/ 1476303 w 2464844"/>
              <a:gd name="connsiteY0" fmla="*/ 172995 h 1013254"/>
              <a:gd name="connsiteX1" fmla="*/ 1426876 w 2464844"/>
              <a:gd name="connsiteY1" fmla="*/ 185352 h 1013254"/>
              <a:gd name="connsiteX2" fmla="*/ 537190 w 2464844"/>
              <a:gd name="connsiteY2" fmla="*/ 148281 h 1013254"/>
              <a:gd name="connsiteX3" fmla="*/ 351839 w 2464844"/>
              <a:gd name="connsiteY3" fmla="*/ 160638 h 1013254"/>
              <a:gd name="connsiteX4" fmla="*/ 302412 w 2464844"/>
              <a:gd name="connsiteY4" fmla="*/ 185352 h 1013254"/>
              <a:gd name="connsiteX5" fmla="*/ 228271 w 2464844"/>
              <a:gd name="connsiteY5" fmla="*/ 210065 h 1013254"/>
              <a:gd name="connsiteX6" fmla="*/ 178844 w 2464844"/>
              <a:gd name="connsiteY6" fmla="*/ 222422 h 1013254"/>
              <a:gd name="connsiteX7" fmla="*/ 104703 w 2464844"/>
              <a:gd name="connsiteY7" fmla="*/ 247135 h 1013254"/>
              <a:gd name="connsiteX8" fmla="*/ 42920 w 2464844"/>
              <a:gd name="connsiteY8" fmla="*/ 358346 h 1013254"/>
              <a:gd name="connsiteX9" fmla="*/ 30563 w 2464844"/>
              <a:gd name="connsiteY9" fmla="*/ 395417 h 1013254"/>
              <a:gd name="connsiteX10" fmla="*/ 18206 w 2464844"/>
              <a:gd name="connsiteY10" fmla="*/ 432487 h 1013254"/>
              <a:gd name="connsiteX11" fmla="*/ 67633 w 2464844"/>
              <a:gd name="connsiteY11" fmla="*/ 753762 h 1013254"/>
              <a:gd name="connsiteX12" fmla="*/ 117060 w 2464844"/>
              <a:gd name="connsiteY12" fmla="*/ 766119 h 1013254"/>
              <a:gd name="connsiteX13" fmla="*/ 154130 w 2464844"/>
              <a:gd name="connsiteY13" fmla="*/ 790833 h 1013254"/>
              <a:gd name="connsiteX14" fmla="*/ 228271 w 2464844"/>
              <a:gd name="connsiteY14" fmla="*/ 815546 h 1013254"/>
              <a:gd name="connsiteX15" fmla="*/ 302412 w 2464844"/>
              <a:gd name="connsiteY15" fmla="*/ 840260 h 1013254"/>
              <a:gd name="connsiteX16" fmla="*/ 364195 w 2464844"/>
              <a:gd name="connsiteY16" fmla="*/ 852617 h 1013254"/>
              <a:gd name="connsiteX17" fmla="*/ 401266 w 2464844"/>
              <a:gd name="connsiteY17" fmla="*/ 864973 h 1013254"/>
              <a:gd name="connsiteX18" fmla="*/ 500120 w 2464844"/>
              <a:gd name="connsiteY18" fmla="*/ 889687 h 1013254"/>
              <a:gd name="connsiteX19" fmla="*/ 549547 w 2464844"/>
              <a:gd name="connsiteY19" fmla="*/ 902044 h 1013254"/>
              <a:gd name="connsiteX20" fmla="*/ 623687 w 2464844"/>
              <a:gd name="connsiteY20" fmla="*/ 914400 h 1013254"/>
              <a:gd name="connsiteX21" fmla="*/ 759612 w 2464844"/>
              <a:gd name="connsiteY21" fmla="*/ 951471 h 1013254"/>
              <a:gd name="connsiteX22" fmla="*/ 809039 w 2464844"/>
              <a:gd name="connsiteY22" fmla="*/ 963827 h 1013254"/>
              <a:gd name="connsiteX23" fmla="*/ 1513374 w 2464844"/>
              <a:gd name="connsiteY23" fmla="*/ 976184 h 1013254"/>
              <a:gd name="connsiteX24" fmla="*/ 1649298 w 2464844"/>
              <a:gd name="connsiteY24" fmla="*/ 1000898 h 1013254"/>
              <a:gd name="connsiteX25" fmla="*/ 1698725 w 2464844"/>
              <a:gd name="connsiteY25" fmla="*/ 1013254 h 1013254"/>
              <a:gd name="connsiteX26" fmla="*/ 1896433 w 2464844"/>
              <a:gd name="connsiteY26" fmla="*/ 1000898 h 1013254"/>
              <a:gd name="connsiteX27" fmla="*/ 1970574 w 2464844"/>
              <a:gd name="connsiteY27" fmla="*/ 976184 h 1013254"/>
              <a:gd name="connsiteX28" fmla="*/ 2069428 w 2464844"/>
              <a:gd name="connsiteY28" fmla="*/ 951471 h 1013254"/>
              <a:gd name="connsiteX29" fmla="*/ 2168282 w 2464844"/>
              <a:gd name="connsiteY29" fmla="*/ 926757 h 1013254"/>
              <a:gd name="connsiteX30" fmla="*/ 2242422 w 2464844"/>
              <a:gd name="connsiteY30" fmla="*/ 902044 h 1013254"/>
              <a:gd name="connsiteX31" fmla="*/ 2316563 w 2464844"/>
              <a:gd name="connsiteY31" fmla="*/ 852617 h 1013254"/>
              <a:gd name="connsiteX32" fmla="*/ 2353633 w 2464844"/>
              <a:gd name="connsiteY32" fmla="*/ 827903 h 1013254"/>
              <a:gd name="connsiteX33" fmla="*/ 2403060 w 2464844"/>
              <a:gd name="connsiteY33" fmla="*/ 753762 h 1013254"/>
              <a:gd name="connsiteX34" fmla="*/ 2427774 w 2464844"/>
              <a:gd name="connsiteY34" fmla="*/ 716692 h 1013254"/>
              <a:gd name="connsiteX35" fmla="*/ 2452487 w 2464844"/>
              <a:gd name="connsiteY35" fmla="*/ 642552 h 1013254"/>
              <a:gd name="connsiteX36" fmla="*/ 2464844 w 2464844"/>
              <a:gd name="connsiteY36" fmla="*/ 605481 h 1013254"/>
              <a:gd name="connsiteX37" fmla="*/ 2440130 w 2464844"/>
              <a:gd name="connsiteY37" fmla="*/ 444844 h 1013254"/>
              <a:gd name="connsiteX38" fmla="*/ 2415417 w 2464844"/>
              <a:gd name="connsiteY38" fmla="*/ 370703 h 1013254"/>
              <a:gd name="connsiteX39" fmla="*/ 2304206 w 2464844"/>
              <a:gd name="connsiteY39" fmla="*/ 271849 h 1013254"/>
              <a:gd name="connsiteX40" fmla="*/ 2192995 w 2464844"/>
              <a:gd name="connsiteY40" fmla="*/ 185352 h 1013254"/>
              <a:gd name="connsiteX41" fmla="*/ 2143568 w 2464844"/>
              <a:gd name="connsiteY41" fmla="*/ 148281 h 1013254"/>
              <a:gd name="connsiteX42" fmla="*/ 2069428 w 2464844"/>
              <a:gd name="connsiteY42" fmla="*/ 123568 h 1013254"/>
              <a:gd name="connsiteX43" fmla="*/ 1995287 w 2464844"/>
              <a:gd name="connsiteY43" fmla="*/ 98854 h 1013254"/>
              <a:gd name="connsiteX44" fmla="*/ 1958217 w 2464844"/>
              <a:gd name="connsiteY44" fmla="*/ 86498 h 1013254"/>
              <a:gd name="connsiteX45" fmla="*/ 1921147 w 2464844"/>
              <a:gd name="connsiteY45" fmla="*/ 74141 h 1013254"/>
              <a:gd name="connsiteX46" fmla="*/ 1859363 w 2464844"/>
              <a:gd name="connsiteY46" fmla="*/ 61784 h 1013254"/>
              <a:gd name="connsiteX47" fmla="*/ 1809936 w 2464844"/>
              <a:gd name="connsiteY47" fmla="*/ 49427 h 1013254"/>
              <a:gd name="connsiteX48" fmla="*/ 1575157 w 2464844"/>
              <a:gd name="connsiteY48" fmla="*/ 12357 h 1013254"/>
              <a:gd name="connsiteX49" fmla="*/ 1463947 w 2464844"/>
              <a:gd name="connsiteY49" fmla="*/ 0 h 1013254"/>
              <a:gd name="connsiteX50" fmla="*/ 1204455 w 2464844"/>
              <a:gd name="connsiteY50" fmla="*/ 12357 h 1013254"/>
              <a:gd name="connsiteX51" fmla="*/ 1117957 w 2464844"/>
              <a:gd name="connsiteY51" fmla="*/ 49427 h 1013254"/>
              <a:gd name="connsiteX52" fmla="*/ 1043817 w 2464844"/>
              <a:gd name="connsiteY52" fmla="*/ 98854 h 1013254"/>
              <a:gd name="connsiteX53" fmla="*/ 932606 w 2464844"/>
              <a:gd name="connsiteY53" fmla="*/ 197708 h 1013254"/>
              <a:gd name="connsiteX54" fmla="*/ 907893 w 2464844"/>
              <a:gd name="connsiteY54" fmla="*/ 234779 h 1013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2464844" h="1013254">
                <a:moveTo>
                  <a:pt x="1476303" y="172995"/>
                </a:moveTo>
                <a:cubicBezTo>
                  <a:pt x="1459827" y="177114"/>
                  <a:pt x="1443857" y="185588"/>
                  <a:pt x="1426876" y="185352"/>
                </a:cubicBezTo>
                <a:cubicBezTo>
                  <a:pt x="626000" y="174228"/>
                  <a:pt x="855042" y="227746"/>
                  <a:pt x="537190" y="148281"/>
                </a:cubicBezTo>
                <a:cubicBezTo>
                  <a:pt x="475406" y="152400"/>
                  <a:pt x="413002" y="150980"/>
                  <a:pt x="351839" y="160638"/>
                </a:cubicBezTo>
                <a:cubicBezTo>
                  <a:pt x="333644" y="163511"/>
                  <a:pt x="319515" y="178511"/>
                  <a:pt x="302412" y="185352"/>
                </a:cubicBezTo>
                <a:cubicBezTo>
                  <a:pt x="278225" y="195027"/>
                  <a:pt x="253544" y="203747"/>
                  <a:pt x="228271" y="210065"/>
                </a:cubicBezTo>
                <a:cubicBezTo>
                  <a:pt x="211795" y="214184"/>
                  <a:pt x="195111" y="217542"/>
                  <a:pt x="178844" y="222422"/>
                </a:cubicBezTo>
                <a:cubicBezTo>
                  <a:pt x="153892" y="229907"/>
                  <a:pt x="104703" y="247135"/>
                  <a:pt x="104703" y="247135"/>
                </a:cubicBezTo>
                <a:cubicBezTo>
                  <a:pt x="49213" y="302627"/>
                  <a:pt x="73159" y="267627"/>
                  <a:pt x="42920" y="358346"/>
                </a:cubicBezTo>
                <a:lnTo>
                  <a:pt x="30563" y="395417"/>
                </a:lnTo>
                <a:lnTo>
                  <a:pt x="18206" y="432487"/>
                </a:lnTo>
                <a:cubicBezTo>
                  <a:pt x="23147" y="551062"/>
                  <a:pt x="-50554" y="703111"/>
                  <a:pt x="67633" y="753762"/>
                </a:cubicBezTo>
                <a:cubicBezTo>
                  <a:pt x="83243" y="760452"/>
                  <a:pt x="100584" y="762000"/>
                  <a:pt x="117060" y="766119"/>
                </a:cubicBezTo>
                <a:cubicBezTo>
                  <a:pt x="129417" y="774357"/>
                  <a:pt x="140559" y="784801"/>
                  <a:pt x="154130" y="790833"/>
                </a:cubicBezTo>
                <a:cubicBezTo>
                  <a:pt x="177935" y="801413"/>
                  <a:pt x="203557" y="807308"/>
                  <a:pt x="228271" y="815546"/>
                </a:cubicBezTo>
                <a:cubicBezTo>
                  <a:pt x="228275" y="815547"/>
                  <a:pt x="302409" y="840259"/>
                  <a:pt x="302412" y="840260"/>
                </a:cubicBezTo>
                <a:cubicBezTo>
                  <a:pt x="323006" y="844379"/>
                  <a:pt x="343820" y="847523"/>
                  <a:pt x="364195" y="852617"/>
                </a:cubicBezTo>
                <a:cubicBezTo>
                  <a:pt x="376831" y="855776"/>
                  <a:pt x="388700" y="861546"/>
                  <a:pt x="401266" y="864973"/>
                </a:cubicBezTo>
                <a:cubicBezTo>
                  <a:pt x="434035" y="873910"/>
                  <a:pt x="467169" y="881449"/>
                  <a:pt x="500120" y="889687"/>
                </a:cubicBezTo>
                <a:cubicBezTo>
                  <a:pt x="516596" y="893806"/>
                  <a:pt x="532795" y="899252"/>
                  <a:pt x="549547" y="902044"/>
                </a:cubicBezTo>
                <a:cubicBezTo>
                  <a:pt x="574260" y="906163"/>
                  <a:pt x="599189" y="909150"/>
                  <a:pt x="623687" y="914400"/>
                </a:cubicBezTo>
                <a:cubicBezTo>
                  <a:pt x="799912" y="952162"/>
                  <a:pt x="665493" y="924581"/>
                  <a:pt x="759612" y="951471"/>
                </a:cubicBezTo>
                <a:cubicBezTo>
                  <a:pt x="775941" y="956136"/>
                  <a:pt x="792065" y="963271"/>
                  <a:pt x="809039" y="963827"/>
                </a:cubicBezTo>
                <a:cubicBezTo>
                  <a:pt x="1043727" y="971522"/>
                  <a:pt x="1278596" y="972065"/>
                  <a:pt x="1513374" y="976184"/>
                </a:cubicBezTo>
                <a:cubicBezTo>
                  <a:pt x="1567035" y="985128"/>
                  <a:pt x="1597480" y="989383"/>
                  <a:pt x="1649298" y="1000898"/>
                </a:cubicBezTo>
                <a:cubicBezTo>
                  <a:pt x="1665876" y="1004582"/>
                  <a:pt x="1682249" y="1009135"/>
                  <a:pt x="1698725" y="1013254"/>
                </a:cubicBezTo>
                <a:cubicBezTo>
                  <a:pt x="1764628" y="1009135"/>
                  <a:pt x="1831007" y="1009820"/>
                  <a:pt x="1896433" y="1000898"/>
                </a:cubicBezTo>
                <a:cubicBezTo>
                  <a:pt x="1922245" y="997378"/>
                  <a:pt x="1945029" y="981293"/>
                  <a:pt x="1970574" y="976184"/>
                </a:cubicBezTo>
                <a:cubicBezTo>
                  <a:pt x="2121694" y="945959"/>
                  <a:pt x="1964948" y="979965"/>
                  <a:pt x="2069428" y="951471"/>
                </a:cubicBezTo>
                <a:cubicBezTo>
                  <a:pt x="2102197" y="942534"/>
                  <a:pt x="2136059" y="937498"/>
                  <a:pt x="2168282" y="926757"/>
                </a:cubicBezTo>
                <a:lnTo>
                  <a:pt x="2242422" y="902044"/>
                </a:lnTo>
                <a:lnTo>
                  <a:pt x="2316563" y="852617"/>
                </a:lnTo>
                <a:lnTo>
                  <a:pt x="2353633" y="827903"/>
                </a:lnTo>
                <a:lnTo>
                  <a:pt x="2403060" y="753762"/>
                </a:lnTo>
                <a:lnTo>
                  <a:pt x="2427774" y="716692"/>
                </a:lnTo>
                <a:lnTo>
                  <a:pt x="2452487" y="642552"/>
                </a:lnTo>
                <a:lnTo>
                  <a:pt x="2464844" y="605481"/>
                </a:lnTo>
                <a:cubicBezTo>
                  <a:pt x="2459061" y="559221"/>
                  <a:pt x="2453194" y="492746"/>
                  <a:pt x="2440130" y="444844"/>
                </a:cubicBezTo>
                <a:cubicBezTo>
                  <a:pt x="2433276" y="419711"/>
                  <a:pt x="2431047" y="391543"/>
                  <a:pt x="2415417" y="370703"/>
                </a:cubicBezTo>
                <a:cubicBezTo>
                  <a:pt x="2297238" y="213130"/>
                  <a:pt x="2486758" y="454401"/>
                  <a:pt x="2304206" y="271849"/>
                </a:cubicBezTo>
                <a:cubicBezTo>
                  <a:pt x="2228737" y="196380"/>
                  <a:pt x="2311245" y="274041"/>
                  <a:pt x="2192995" y="185352"/>
                </a:cubicBezTo>
                <a:cubicBezTo>
                  <a:pt x="2176519" y="172995"/>
                  <a:pt x="2161988" y="157491"/>
                  <a:pt x="2143568" y="148281"/>
                </a:cubicBezTo>
                <a:cubicBezTo>
                  <a:pt x="2120268" y="136631"/>
                  <a:pt x="2094141" y="131806"/>
                  <a:pt x="2069428" y="123568"/>
                </a:cubicBezTo>
                <a:lnTo>
                  <a:pt x="1995287" y="98854"/>
                </a:lnTo>
                <a:lnTo>
                  <a:pt x="1958217" y="86498"/>
                </a:lnTo>
                <a:cubicBezTo>
                  <a:pt x="1945860" y="82379"/>
                  <a:pt x="1933919" y="76695"/>
                  <a:pt x="1921147" y="74141"/>
                </a:cubicBezTo>
                <a:cubicBezTo>
                  <a:pt x="1900552" y="70022"/>
                  <a:pt x="1879865" y="66340"/>
                  <a:pt x="1859363" y="61784"/>
                </a:cubicBezTo>
                <a:cubicBezTo>
                  <a:pt x="1842785" y="58100"/>
                  <a:pt x="1826628" y="52557"/>
                  <a:pt x="1809936" y="49427"/>
                </a:cubicBezTo>
                <a:cubicBezTo>
                  <a:pt x="1758842" y="39847"/>
                  <a:pt x="1638072" y="20222"/>
                  <a:pt x="1575157" y="12357"/>
                </a:cubicBezTo>
                <a:cubicBezTo>
                  <a:pt x="1538147" y="7731"/>
                  <a:pt x="1501017" y="4119"/>
                  <a:pt x="1463947" y="0"/>
                </a:cubicBezTo>
                <a:cubicBezTo>
                  <a:pt x="1377450" y="4119"/>
                  <a:pt x="1290751" y="5166"/>
                  <a:pt x="1204455" y="12357"/>
                </a:cubicBezTo>
                <a:cubicBezTo>
                  <a:pt x="1184664" y="14006"/>
                  <a:pt x="1129884" y="42271"/>
                  <a:pt x="1117957" y="49427"/>
                </a:cubicBezTo>
                <a:cubicBezTo>
                  <a:pt x="1092488" y="64708"/>
                  <a:pt x="1064819" y="77852"/>
                  <a:pt x="1043817" y="98854"/>
                </a:cubicBezTo>
                <a:cubicBezTo>
                  <a:pt x="959175" y="183496"/>
                  <a:pt x="998757" y="153608"/>
                  <a:pt x="932606" y="197708"/>
                </a:cubicBezTo>
                <a:lnTo>
                  <a:pt x="907893" y="234779"/>
                </a:lnTo>
              </a:path>
            </a:pathLst>
          </a:custGeom>
          <a:noFill/>
          <a:ln w="285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421935" y="4007936"/>
            <a:ext cx="829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paddle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514522" y="3906657"/>
            <a:ext cx="2379946" cy="63882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 dirty="0">
              <a:solidFill>
                <a:srgbClr val="0027FF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672649" y="2166552"/>
            <a:ext cx="8098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heap</a:t>
            </a:r>
            <a:endParaRPr lang="en-US" sz="2400"/>
          </a:p>
        </p:txBody>
      </p:sp>
      <p:sp>
        <p:nvSpPr>
          <p:cNvPr id="15" name="Rounded Rectangle 14"/>
          <p:cNvSpPr/>
          <p:nvPr/>
        </p:nvSpPr>
        <p:spPr>
          <a:xfrm>
            <a:off x="2051222" y="481916"/>
            <a:ext cx="4782064" cy="345988"/>
          </a:xfrm>
          <a:prstGeom prst="roundRect">
            <a:avLst/>
          </a:pr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6314302" y="2854412"/>
            <a:ext cx="1631091" cy="49426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6"/>
          <p:cNvSpPr/>
          <p:nvPr/>
        </p:nvSpPr>
        <p:spPr>
          <a:xfrm>
            <a:off x="2593785" y="2928551"/>
            <a:ext cx="3540245" cy="1445741"/>
          </a:xfrm>
          <a:custGeom>
            <a:avLst/>
            <a:gdLst>
              <a:gd name="connsiteX0" fmla="*/ 13491 w 3540245"/>
              <a:gd name="connsiteY0" fmla="*/ 1248033 h 1445741"/>
              <a:gd name="connsiteX1" fmla="*/ 124701 w 3540245"/>
              <a:gd name="connsiteY1" fmla="*/ 1346887 h 1445741"/>
              <a:gd name="connsiteX2" fmla="*/ 112345 w 3540245"/>
              <a:gd name="connsiteY2" fmla="*/ 1285103 h 1445741"/>
              <a:gd name="connsiteX3" fmla="*/ 62918 w 3540245"/>
              <a:gd name="connsiteY3" fmla="*/ 1297460 h 1445741"/>
              <a:gd name="connsiteX4" fmla="*/ 112345 w 3540245"/>
              <a:gd name="connsiteY4" fmla="*/ 1359244 h 1445741"/>
              <a:gd name="connsiteX5" fmla="*/ 186485 w 3540245"/>
              <a:gd name="connsiteY5" fmla="*/ 1383957 h 1445741"/>
              <a:gd name="connsiteX6" fmla="*/ 260626 w 3540245"/>
              <a:gd name="connsiteY6" fmla="*/ 1421027 h 1445741"/>
              <a:gd name="connsiteX7" fmla="*/ 359480 w 3540245"/>
              <a:gd name="connsiteY7" fmla="*/ 1445741 h 1445741"/>
              <a:gd name="connsiteX8" fmla="*/ 1014388 w 3540245"/>
              <a:gd name="connsiteY8" fmla="*/ 1433384 h 1445741"/>
              <a:gd name="connsiteX9" fmla="*/ 1076172 w 3540245"/>
              <a:gd name="connsiteY9" fmla="*/ 1421027 h 1445741"/>
              <a:gd name="connsiteX10" fmla="*/ 1199739 w 3540245"/>
              <a:gd name="connsiteY10" fmla="*/ 1396314 h 1445741"/>
              <a:gd name="connsiteX11" fmla="*/ 1261523 w 3540245"/>
              <a:gd name="connsiteY11" fmla="*/ 1371600 h 1445741"/>
              <a:gd name="connsiteX12" fmla="*/ 1298593 w 3540245"/>
              <a:gd name="connsiteY12" fmla="*/ 1359244 h 1445741"/>
              <a:gd name="connsiteX13" fmla="*/ 1385091 w 3540245"/>
              <a:gd name="connsiteY13" fmla="*/ 1322173 h 1445741"/>
              <a:gd name="connsiteX14" fmla="*/ 1508658 w 3540245"/>
              <a:gd name="connsiteY14" fmla="*/ 1248033 h 1445741"/>
              <a:gd name="connsiteX15" fmla="*/ 1545729 w 3540245"/>
              <a:gd name="connsiteY15" fmla="*/ 1223319 h 1445741"/>
              <a:gd name="connsiteX16" fmla="*/ 1694010 w 3540245"/>
              <a:gd name="connsiteY16" fmla="*/ 1075038 h 1445741"/>
              <a:gd name="connsiteX17" fmla="*/ 1780507 w 3540245"/>
              <a:gd name="connsiteY17" fmla="*/ 988541 h 1445741"/>
              <a:gd name="connsiteX18" fmla="*/ 1854647 w 3540245"/>
              <a:gd name="connsiteY18" fmla="*/ 889687 h 1445741"/>
              <a:gd name="connsiteX19" fmla="*/ 1879361 w 3540245"/>
              <a:gd name="connsiteY19" fmla="*/ 840260 h 1445741"/>
              <a:gd name="connsiteX20" fmla="*/ 1916431 w 3540245"/>
              <a:gd name="connsiteY20" fmla="*/ 803190 h 1445741"/>
              <a:gd name="connsiteX21" fmla="*/ 1965858 w 3540245"/>
              <a:gd name="connsiteY21" fmla="*/ 729049 h 1445741"/>
              <a:gd name="connsiteX22" fmla="*/ 1990572 w 3540245"/>
              <a:gd name="connsiteY22" fmla="*/ 691979 h 1445741"/>
              <a:gd name="connsiteX23" fmla="*/ 2015285 w 3540245"/>
              <a:gd name="connsiteY23" fmla="*/ 654908 h 1445741"/>
              <a:gd name="connsiteX24" fmla="*/ 2039999 w 3540245"/>
              <a:gd name="connsiteY24" fmla="*/ 617838 h 1445741"/>
              <a:gd name="connsiteX25" fmla="*/ 2101783 w 3540245"/>
              <a:gd name="connsiteY25" fmla="*/ 518984 h 1445741"/>
              <a:gd name="connsiteX26" fmla="*/ 2126496 w 3540245"/>
              <a:gd name="connsiteY26" fmla="*/ 469557 h 1445741"/>
              <a:gd name="connsiteX27" fmla="*/ 2151210 w 3540245"/>
              <a:gd name="connsiteY27" fmla="*/ 432487 h 1445741"/>
              <a:gd name="connsiteX28" fmla="*/ 2163566 w 3540245"/>
              <a:gd name="connsiteY28" fmla="*/ 395417 h 1445741"/>
              <a:gd name="connsiteX29" fmla="*/ 2212993 w 3540245"/>
              <a:gd name="connsiteY29" fmla="*/ 321276 h 1445741"/>
              <a:gd name="connsiteX30" fmla="*/ 2237707 w 3540245"/>
              <a:gd name="connsiteY30" fmla="*/ 284206 h 1445741"/>
              <a:gd name="connsiteX31" fmla="*/ 2348918 w 3540245"/>
              <a:gd name="connsiteY31" fmla="*/ 172995 h 1445741"/>
              <a:gd name="connsiteX32" fmla="*/ 2385988 w 3540245"/>
              <a:gd name="connsiteY32" fmla="*/ 135925 h 1445741"/>
              <a:gd name="connsiteX33" fmla="*/ 2423058 w 3540245"/>
              <a:gd name="connsiteY33" fmla="*/ 98854 h 1445741"/>
              <a:gd name="connsiteX34" fmla="*/ 2460129 w 3540245"/>
              <a:gd name="connsiteY34" fmla="*/ 86498 h 1445741"/>
              <a:gd name="connsiteX35" fmla="*/ 2497199 w 3540245"/>
              <a:gd name="connsiteY35" fmla="*/ 61784 h 1445741"/>
              <a:gd name="connsiteX36" fmla="*/ 2719620 w 3540245"/>
              <a:gd name="connsiteY36" fmla="*/ 24714 h 1445741"/>
              <a:gd name="connsiteX37" fmla="*/ 2781404 w 3540245"/>
              <a:gd name="connsiteY37" fmla="*/ 12357 h 1445741"/>
              <a:gd name="connsiteX38" fmla="*/ 3040896 w 3540245"/>
              <a:gd name="connsiteY38" fmla="*/ 24714 h 1445741"/>
              <a:gd name="connsiteX39" fmla="*/ 3152107 w 3540245"/>
              <a:gd name="connsiteY39" fmla="*/ 61784 h 1445741"/>
              <a:gd name="connsiteX40" fmla="*/ 3275674 w 3540245"/>
              <a:gd name="connsiteY40" fmla="*/ 86498 h 1445741"/>
              <a:gd name="connsiteX41" fmla="*/ 3535166 w 3540245"/>
              <a:gd name="connsiteY41" fmla="*/ 74141 h 1445741"/>
              <a:gd name="connsiteX42" fmla="*/ 3461026 w 3540245"/>
              <a:gd name="connsiteY42" fmla="*/ 49427 h 1445741"/>
              <a:gd name="connsiteX43" fmla="*/ 3349815 w 3540245"/>
              <a:gd name="connsiteY43" fmla="*/ 0 h 1445741"/>
              <a:gd name="connsiteX44" fmla="*/ 3386885 w 3540245"/>
              <a:gd name="connsiteY44" fmla="*/ 12357 h 1445741"/>
              <a:gd name="connsiteX45" fmla="*/ 3423956 w 3540245"/>
              <a:gd name="connsiteY45" fmla="*/ 24714 h 1445741"/>
              <a:gd name="connsiteX46" fmla="*/ 3535166 w 3540245"/>
              <a:gd name="connsiteY46" fmla="*/ 86498 h 1445741"/>
              <a:gd name="connsiteX47" fmla="*/ 3510453 w 3540245"/>
              <a:gd name="connsiteY47" fmla="*/ 135925 h 1445741"/>
              <a:gd name="connsiteX48" fmla="*/ 3461026 w 3540245"/>
              <a:gd name="connsiteY48" fmla="*/ 210065 h 1445741"/>
              <a:gd name="connsiteX49" fmla="*/ 3448669 w 3540245"/>
              <a:gd name="connsiteY49" fmla="*/ 247135 h 1445741"/>
              <a:gd name="connsiteX50" fmla="*/ 3411599 w 3540245"/>
              <a:gd name="connsiteY50" fmla="*/ 259492 h 1445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3540245" h="1445741">
                <a:moveTo>
                  <a:pt x="13491" y="1248033"/>
                </a:moveTo>
                <a:cubicBezTo>
                  <a:pt x="-2615" y="1312455"/>
                  <a:pt x="-32947" y="1364404"/>
                  <a:pt x="124701" y="1346887"/>
                </a:cubicBezTo>
                <a:cubicBezTo>
                  <a:pt x="145575" y="1344568"/>
                  <a:pt x="116464" y="1305698"/>
                  <a:pt x="112345" y="1285103"/>
                </a:cubicBezTo>
                <a:cubicBezTo>
                  <a:pt x="95869" y="1289222"/>
                  <a:pt x="73108" y="1283874"/>
                  <a:pt x="62918" y="1297460"/>
                </a:cubicBezTo>
                <a:cubicBezTo>
                  <a:pt x="43656" y="1323142"/>
                  <a:pt x="105843" y="1356354"/>
                  <a:pt x="112345" y="1359244"/>
                </a:cubicBezTo>
                <a:cubicBezTo>
                  <a:pt x="136150" y="1369824"/>
                  <a:pt x="164810" y="1369507"/>
                  <a:pt x="186485" y="1383957"/>
                </a:cubicBezTo>
                <a:cubicBezTo>
                  <a:pt x="225422" y="1409915"/>
                  <a:pt x="217335" y="1409220"/>
                  <a:pt x="260626" y="1421027"/>
                </a:cubicBezTo>
                <a:cubicBezTo>
                  <a:pt x="293395" y="1429964"/>
                  <a:pt x="359480" y="1445741"/>
                  <a:pt x="359480" y="1445741"/>
                </a:cubicBezTo>
                <a:lnTo>
                  <a:pt x="1014388" y="1433384"/>
                </a:lnTo>
                <a:cubicBezTo>
                  <a:pt x="1035378" y="1432660"/>
                  <a:pt x="1055508" y="1424784"/>
                  <a:pt x="1076172" y="1421027"/>
                </a:cubicBezTo>
                <a:cubicBezTo>
                  <a:pt x="1116332" y="1413725"/>
                  <a:pt x="1160394" y="1409429"/>
                  <a:pt x="1199739" y="1396314"/>
                </a:cubicBezTo>
                <a:cubicBezTo>
                  <a:pt x="1220782" y="1389300"/>
                  <a:pt x="1240754" y="1379388"/>
                  <a:pt x="1261523" y="1371600"/>
                </a:cubicBezTo>
                <a:cubicBezTo>
                  <a:pt x="1273719" y="1367027"/>
                  <a:pt x="1286236" y="1363363"/>
                  <a:pt x="1298593" y="1359244"/>
                </a:cubicBezTo>
                <a:cubicBezTo>
                  <a:pt x="1373717" y="1309161"/>
                  <a:pt x="1293900" y="1356369"/>
                  <a:pt x="1385091" y="1322173"/>
                </a:cubicBezTo>
                <a:cubicBezTo>
                  <a:pt x="1428519" y="1305888"/>
                  <a:pt x="1471702" y="1272671"/>
                  <a:pt x="1508658" y="1248033"/>
                </a:cubicBezTo>
                <a:cubicBezTo>
                  <a:pt x="1521015" y="1239795"/>
                  <a:pt x="1535228" y="1233820"/>
                  <a:pt x="1545729" y="1223319"/>
                </a:cubicBezTo>
                <a:lnTo>
                  <a:pt x="1694010" y="1075038"/>
                </a:lnTo>
                <a:lnTo>
                  <a:pt x="1780507" y="988541"/>
                </a:lnTo>
                <a:cubicBezTo>
                  <a:pt x="1805220" y="955590"/>
                  <a:pt x="1836226" y="926527"/>
                  <a:pt x="1854647" y="889687"/>
                </a:cubicBezTo>
                <a:cubicBezTo>
                  <a:pt x="1862885" y="873211"/>
                  <a:pt x="1868654" y="855249"/>
                  <a:pt x="1879361" y="840260"/>
                </a:cubicBezTo>
                <a:cubicBezTo>
                  <a:pt x="1889518" y="826040"/>
                  <a:pt x="1905702" y="816984"/>
                  <a:pt x="1916431" y="803190"/>
                </a:cubicBezTo>
                <a:cubicBezTo>
                  <a:pt x="1934666" y="779745"/>
                  <a:pt x="1949382" y="753763"/>
                  <a:pt x="1965858" y="729049"/>
                </a:cubicBezTo>
                <a:lnTo>
                  <a:pt x="1990572" y="691979"/>
                </a:lnTo>
                <a:lnTo>
                  <a:pt x="2015285" y="654908"/>
                </a:lnTo>
                <a:cubicBezTo>
                  <a:pt x="2023523" y="642551"/>
                  <a:pt x="2033358" y="631121"/>
                  <a:pt x="2039999" y="617838"/>
                </a:cubicBezTo>
                <a:cubicBezTo>
                  <a:pt x="2102616" y="492602"/>
                  <a:pt x="2021579" y="647310"/>
                  <a:pt x="2101783" y="518984"/>
                </a:cubicBezTo>
                <a:cubicBezTo>
                  <a:pt x="2111546" y="503364"/>
                  <a:pt x="2117357" y="485550"/>
                  <a:pt x="2126496" y="469557"/>
                </a:cubicBezTo>
                <a:cubicBezTo>
                  <a:pt x="2133864" y="456663"/>
                  <a:pt x="2142972" y="444844"/>
                  <a:pt x="2151210" y="432487"/>
                </a:cubicBezTo>
                <a:cubicBezTo>
                  <a:pt x="2155329" y="420130"/>
                  <a:pt x="2157241" y="406803"/>
                  <a:pt x="2163566" y="395417"/>
                </a:cubicBezTo>
                <a:cubicBezTo>
                  <a:pt x="2177990" y="369453"/>
                  <a:pt x="2196517" y="345990"/>
                  <a:pt x="2212993" y="321276"/>
                </a:cubicBezTo>
                <a:cubicBezTo>
                  <a:pt x="2221231" y="308919"/>
                  <a:pt x="2227206" y="294707"/>
                  <a:pt x="2237707" y="284206"/>
                </a:cubicBezTo>
                <a:lnTo>
                  <a:pt x="2348918" y="172995"/>
                </a:lnTo>
                <a:lnTo>
                  <a:pt x="2385988" y="135925"/>
                </a:lnTo>
                <a:cubicBezTo>
                  <a:pt x="2398345" y="123568"/>
                  <a:pt x="2406479" y="104380"/>
                  <a:pt x="2423058" y="98854"/>
                </a:cubicBezTo>
                <a:lnTo>
                  <a:pt x="2460129" y="86498"/>
                </a:lnTo>
                <a:cubicBezTo>
                  <a:pt x="2472486" y="78260"/>
                  <a:pt x="2483242" y="66859"/>
                  <a:pt x="2497199" y="61784"/>
                </a:cubicBezTo>
                <a:cubicBezTo>
                  <a:pt x="2586305" y="29382"/>
                  <a:pt x="2623079" y="37586"/>
                  <a:pt x="2719620" y="24714"/>
                </a:cubicBezTo>
                <a:cubicBezTo>
                  <a:pt x="2740438" y="21938"/>
                  <a:pt x="2760809" y="16476"/>
                  <a:pt x="2781404" y="12357"/>
                </a:cubicBezTo>
                <a:cubicBezTo>
                  <a:pt x="2867901" y="16476"/>
                  <a:pt x="2954830" y="15151"/>
                  <a:pt x="3040896" y="24714"/>
                </a:cubicBezTo>
                <a:cubicBezTo>
                  <a:pt x="3152127" y="37073"/>
                  <a:pt x="3077957" y="49425"/>
                  <a:pt x="3152107" y="61784"/>
                </a:cubicBezTo>
                <a:cubicBezTo>
                  <a:pt x="3242999" y="76933"/>
                  <a:pt x="3201941" y="68064"/>
                  <a:pt x="3275674" y="86498"/>
                </a:cubicBezTo>
                <a:cubicBezTo>
                  <a:pt x="3362171" y="82379"/>
                  <a:pt x="3450252" y="91124"/>
                  <a:pt x="3535166" y="74141"/>
                </a:cubicBezTo>
                <a:cubicBezTo>
                  <a:pt x="3560710" y="69032"/>
                  <a:pt x="3482701" y="63877"/>
                  <a:pt x="3461026" y="49427"/>
                </a:cubicBezTo>
                <a:cubicBezTo>
                  <a:pt x="3402281" y="10264"/>
                  <a:pt x="3438044" y="29410"/>
                  <a:pt x="3349815" y="0"/>
                </a:cubicBezTo>
                <a:lnTo>
                  <a:pt x="3386885" y="12357"/>
                </a:lnTo>
                <a:cubicBezTo>
                  <a:pt x="3399242" y="16476"/>
                  <a:pt x="3413118" y="17489"/>
                  <a:pt x="3423956" y="24714"/>
                </a:cubicBezTo>
                <a:cubicBezTo>
                  <a:pt x="3508934" y="81366"/>
                  <a:pt x="3469918" y="64748"/>
                  <a:pt x="3535166" y="86498"/>
                </a:cubicBezTo>
                <a:cubicBezTo>
                  <a:pt x="3526928" y="102974"/>
                  <a:pt x="3519930" y="120130"/>
                  <a:pt x="3510453" y="135925"/>
                </a:cubicBezTo>
                <a:cubicBezTo>
                  <a:pt x="3495172" y="161394"/>
                  <a:pt x="3470419" y="181887"/>
                  <a:pt x="3461026" y="210065"/>
                </a:cubicBezTo>
                <a:cubicBezTo>
                  <a:pt x="3456907" y="222422"/>
                  <a:pt x="3457879" y="237925"/>
                  <a:pt x="3448669" y="247135"/>
                </a:cubicBezTo>
                <a:cubicBezTo>
                  <a:pt x="3439459" y="256345"/>
                  <a:pt x="3411599" y="259492"/>
                  <a:pt x="3411599" y="259492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380240" y="4978926"/>
            <a:ext cx="4043480" cy="1248879"/>
          </a:xfrm>
          <a:prstGeom prst="roundRect">
            <a:avLst>
              <a:gd name="adj" fmla="val 12817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518026" y="5079134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run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004646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6497" y="22308"/>
            <a:ext cx="4715852" cy="1855916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395416" y="2113003"/>
            <a:ext cx="8254314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ounded Rectangle 6"/>
          <p:cNvSpPr/>
          <p:nvPr/>
        </p:nvSpPr>
        <p:spPr>
          <a:xfrm>
            <a:off x="301980" y="2396367"/>
            <a:ext cx="4146115" cy="2299203"/>
          </a:xfrm>
          <a:prstGeom prst="roundRect">
            <a:avLst>
              <a:gd name="adj" fmla="val 4902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39767" y="2496575"/>
            <a:ext cx="1913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Instance Variables</a:t>
            </a:r>
            <a:endParaRPr lang="en-US" b="1" dirty="0"/>
          </a:p>
        </p:txBody>
      </p:sp>
      <p:sp>
        <p:nvSpPr>
          <p:cNvPr id="9" name="TextBox 8"/>
          <p:cNvSpPr txBox="1"/>
          <p:nvPr/>
        </p:nvSpPr>
        <p:spPr>
          <a:xfrm>
            <a:off x="454887" y="2941136"/>
            <a:ext cx="824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canvas</a:t>
            </a:r>
            <a:endParaRPr lang="en-US" dirty="0"/>
          </a:p>
        </p:txBody>
      </p:sp>
      <p:sp>
        <p:nvSpPr>
          <p:cNvPr id="10" name="Freeform 9"/>
          <p:cNvSpPr/>
          <p:nvPr/>
        </p:nvSpPr>
        <p:spPr>
          <a:xfrm>
            <a:off x="1551103" y="2755559"/>
            <a:ext cx="2464844" cy="1013254"/>
          </a:xfrm>
          <a:custGeom>
            <a:avLst/>
            <a:gdLst>
              <a:gd name="connsiteX0" fmla="*/ 1476303 w 2464844"/>
              <a:gd name="connsiteY0" fmla="*/ 172995 h 1013254"/>
              <a:gd name="connsiteX1" fmla="*/ 1426876 w 2464844"/>
              <a:gd name="connsiteY1" fmla="*/ 185352 h 1013254"/>
              <a:gd name="connsiteX2" fmla="*/ 537190 w 2464844"/>
              <a:gd name="connsiteY2" fmla="*/ 148281 h 1013254"/>
              <a:gd name="connsiteX3" fmla="*/ 351839 w 2464844"/>
              <a:gd name="connsiteY3" fmla="*/ 160638 h 1013254"/>
              <a:gd name="connsiteX4" fmla="*/ 302412 w 2464844"/>
              <a:gd name="connsiteY4" fmla="*/ 185352 h 1013254"/>
              <a:gd name="connsiteX5" fmla="*/ 228271 w 2464844"/>
              <a:gd name="connsiteY5" fmla="*/ 210065 h 1013254"/>
              <a:gd name="connsiteX6" fmla="*/ 178844 w 2464844"/>
              <a:gd name="connsiteY6" fmla="*/ 222422 h 1013254"/>
              <a:gd name="connsiteX7" fmla="*/ 104703 w 2464844"/>
              <a:gd name="connsiteY7" fmla="*/ 247135 h 1013254"/>
              <a:gd name="connsiteX8" fmla="*/ 42920 w 2464844"/>
              <a:gd name="connsiteY8" fmla="*/ 358346 h 1013254"/>
              <a:gd name="connsiteX9" fmla="*/ 30563 w 2464844"/>
              <a:gd name="connsiteY9" fmla="*/ 395417 h 1013254"/>
              <a:gd name="connsiteX10" fmla="*/ 18206 w 2464844"/>
              <a:gd name="connsiteY10" fmla="*/ 432487 h 1013254"/>
              <a:gd name="connsiteX11" fmla="*/ 67633 w 2464844"/>
              <a:gd name="connsiteY11" fmla="*/ 753762 h 1013254"/>
              <a:gd name="connsiteX12" fmla="*/ 117060 w 2464844"/>
              <a:gd name="connsiteY12" fmla="*/ 766119 h 1013254"/>
              <a:gd name="connsiteX13" fmla="*/ 154130 w 2464844"/>
              <a:gd name="connsiteY13" fmla="*/ 790833 h 1013254"/>
              <a:gd name="connsiteX14" fmla="*/ 228271 w 2464844"/>
              <a:gd name="connsiteY14" fmla="*/ 815546 h 1013254"/>
              <a:gd name="connsiteX15" fmla="*/ 302412 w 2464844"/>
              <a:gd name="connsiteY15" fmla="*/ 840260 h 1013254"/>
              <a:gd name="connsiteX16" fmla="*/ 364195 w 2464844"/>
              <a:gd name="connsiteY16" fmla="*/ 852617 h 1013254"/>
              <a:gd name="connsiteX17" fmla="*/ 401266 w 2464844"/>
              <a:gd name="connsiteY17" fmla="*/ 864973 h 1013254"/>
              <a:gd name="connsiteX18" fmla="*/ 500120 w 2464844"/>
              <a:gd name="connsiteY18" fmla="*/ 889687 h 1013254"/>
              <a:gd name="connsiteX19" fmla="*/ 549547 w 2464844"/>
              <a:gd name="connsiteY19" fmla="*/ 902044 h 1013254"/>
              <a:gd name="connsiteX20" fmla="*/ 623687 w 2464844"/>
              <a:gd name="connsiteY20" fmla="*/ 914400 h 1013254"/>
              <a:gd name="connsiteX21" fmla="*/ 759612 w 2464844"/>
              <a:gd name="connsiteY21" fmla="*/ 951471 h 1013254"/>
              <a:gd name="connsiteX22" fmla="*/ 809039 w 2464844"/>
              <a:gd name="connsiteY22" fmla="*/ 963827 h 1013254"/>
              <a:gd name="connsiteX23" fmla="*/ 1513374 w 2464844"/>
              <a:gd name="connsiteY23" fmla="*/ 976184 h 1013254"/>
              <a:gd name="connsiteX24" fmla="*/ 1649298 w 2464844"/>
              <a:gd name="connsiteY24" fmla="*/ 1000898 h 1013254"/>
              <a:gd name="connsiteX25" fmla="*/ 1698725 w 2464844"/>
              <a:gd name="connsiteY25" fmla="*/ 1013254 h 1013254"/>
              <a:gd name="connsiteX26" fmla="*/ 1896433 w 2464844"/>
              <a:gd name="connsiteY26" fmla="*/ 1000898 h 1013254"/>
              <a:gd name="connsiteX27" fmla="*/ 1970574 w 2464844"/>
              <a:gd name="connsiteY27" fmla="*/ 976184 h 1013254"/>
              <a:gd name="connsiteX28" fmla="*/ 2069428 w 2464844"/>
              <a:gd name="connsiteY28" fmla="*/ 951471 h 1013254"/>
              <a:gd name="connsiteX29" fmla="*/ 2168282 w 2464844"/>
              <a:gd name="connsiteY29" fmla="*/ 926757 h 1013254"/>
              <a:gd name="connsiteX30" fmla="*/ 2242422 w 2464844"/>
              <a:gd name="connsiteY30" fmla="*/ 902044 h 1013254"/>
              <a:gd name="connsiteX31" fmla="*/ 2316563 w 2464844"/>
              <a:gd name="connsiteY31" fmla="*/ 852617 h 1013254"/>
              <a:gd name="connsiteX32" fmla="*/ 2353633 w 2464844"/>
              <a:gd name="connsiteY32" fmla="*/ 827903 h 1013254"/>
              <a:gd name="connsiteX33" fmla="*/ 2403060 w 2464844"/>
              <a:gd name="connsiteY33" fmla="*/ 753762 h 1013254"/>
              <a:gd name="connsiteX34" fmla="*/ 2427774 w 2464844"/>
              <a:gd name="connsiteY34" fmla="*/ 716692 h 1013254"/>
              <a:gd name="connsiteX35" fmla="*/ 2452487 w 2464844"/>
              <a:gd name="connsiteY35" fmla="*/ 642552 h 1013254"/>
              <a:gd name="connsiteX36" fmla="*/ 2464844 w 2464844"/>
              <a:gd name="connsiteY36" fmla="*/ 605481 h 1013254"/>
              <a:gd name="connsiteX37" fmla="*/ 2440130 w 2464844"/>
              <a:gd name="connsiteY37" fmla="*/ 444844 h 1013254"/>
              <a:gd name="connsiteX38" fmla="*/ 2415417 w 2464844"/>
              <a:gd name="connsiteY38" fmla="*/ 370703 h 1013254"/>
              <a:gd name="connsiteX39" fmla="*/ 2304206 w 2464844"/>
              <a:gd name="connsiteY39" fmla="*/ 271849 h 1013254"/>
              <a:gd name="connsiteX40" fmla="*/ 2192995 w 2464844"/>
              <a:gd name="connsiteY40" fmla="*/ 185352 h 1013254"/>
              <a:gd name="connsiteX41" fmla="*/ 2143568 w 2464844"/>
              <a:gd name="connsiteY41" fmla="*/ 148281 h 1013254"/>
              <a:gd name="connsiteX42" fmla="*/ 2069428 w 2464844"/>
              <a:gd name="connsiteY42" fmla="*/ 123568 h 1013254"/>
              <a:gd name="connsiteX43" fmla="*/ 1995287 w 2464844"/>
              <a:gd name="connsiteY43" fmla="*/ 98854 h 1013254"/>
              <a:gd name="connsiteX44" fmla="*/ 1958217 w 2464844"/>
              <a:gd name="connsiteY44" fmla="*/ 86498 h 1013254"/>
              <a:gd name="connsiteX45" fmla="*/ 1921147 w 2464844"/>
              <a:gd name="connsiteY45" fmla="*/ 74141 h 1013254"/>
              <a:gd name="connsiteX46" fmla="*/ 1859363 w 2464844"/>
              <a:gd name="connsiteY46" fmla="*/ 61784 h 1013254"/>
              <a:gd name="connsiteX47" fmla="*/ 1809936 w 2464844"/>
              <a:gd name="connsiteY47" fmla="*/ 49427 h 1013254"/>
              <a:gd name="connsiteX48" fmla="*/ 1575157 w 2464844"/>
              <a:gd name="connsiteY48" fmla="*/ 12357 h 1013254"/>
              <a:gd name="connsiteX49" fmla="*/ 1463947 w 2464844"/>
              <a:gd name="connsiteY49" fmla="*/ 0 h 1013254"/>
              <a:gd name="connsiteX50" fmla="*/ 1204455 w 2464844"/>
              <a:gd name="connsiteY50" fmla="*/ 12357 h 1013254"/>
              <a:gd name="connsiteX51" fmla="*/ 1117957 w 2464844"/>
              <a:gd name="connsiteY51" fmla="*/ 49427 h 1013254"/>
              <a:gd name="connsiteX52" fmla="*/ 1043817 w 2464844"/>
              <a:gd name="connsiteY52" fmla="*/ 98854 h 1013254"/>
              <a:gd name="connsiteX53" fmla="*/ 932606 w 2464844"/>
              <a:gd name="connsiteY53" fmla="*/ 197708 h 1013254"/>
              <a:gd name="connsiteX54" fmla="*/ 907893 w 2464844"/>
              <a:gd name="connsiteY54" fmla="*/ 234779 h 1013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2464844" h="1013254">
                <a:moveTo>
                  <a:pt x="1476303" y="172995"/>
                </a:moveTo>
                <a:cubicBezTo>
                  <a:pt x="1459827" y="177114"/>
                  <a:pt x="1443857" y="185588"/>
                  <a:pt x="1426876" y="185352"/>
                </a:cubicBezTo>
                <a:cubicBezTo>
                  <a:pt x="626000" y="174228"/>
                  <a:pt x="855042" y="227746"/>
                  <a:pt x="537190" y="148281"/>
                </a:cubicBezTo>
                <a:cubicBezTo>
                  <a:pt x="475406" y="152400"/>
                  <a:pt x="413002" y="150980"/>
                  <a:pt x="351839" y="160638"/>
                </a:cubicBezTo>
                <a:cubicBezTo>
                  <a:pt x="333644" y="163511"/>
                  <a:pt x="319515" y="178511"/>
                  <a:pt x="302412" y="185352"/>
                </a:cubicBezTo>
                <a:cubicBezTo>
                  <a:pt x="278225" y="195027"/>
                  <a:pt x="253544" y="203747"/>
                  <a:pt x="228271" y="210065"/>
                </a:cubicBezTo>
                <a:cubicBezTo>
                  <a:pt x="211795" y="214184"/>
                  <a:pt x="195111" y="217542"/>
                  <a:pt x="178844" y="222422"/>
                </a:cubicBezTo>
                <a:cubicBezTo>
                  <a:pt x="153892" y="229907"/>
                  <a:pt x="104703" y="247135"/>
                  <a:pt x="104703" y="247135"/>
                </a:cubicBezTo>
                <a:cubicBezTo>
                  <a:pt x="49213" y="302627"/>
                  <a:pt x="73159" y="267627"/>
                  <a:pt x="42920" y="358346"/>
                </a:cubicBezTo>
                <a:lnTo>
                  <a:pt x="30563" y="395417"/>
                </a:lnTo>
                <a:lnTo>
                  <a:pt x="18206" y="432487"/>
                </a:lnTo>
                <a:cubicBezTo>
                  <a:pt x="23147" y="551062"/>
                  <a:pt x="-50554" y="703111"/>
                  <a:pt x="67633" y="753762"/>
                </a:cubicBezTo>
                <a:cubicBezTo>
                  <a:pt x="83243" y="760452"/>
                  <a:pt x="100584" y="762000"/>
                  <a:pt x="117060" y="766119"/>
                </a:cubicBezTo>
                <a:cubicBezTo>
                  <a:pt x="129417" y="774357"/>
                  <a:pt x="140559" y="784801"/>
                  <a:pt x="154130" y="790833"/>
                </a:cubicBezTo>
                <a:cubicBezTo>
                  <a:pt x="177935" y="801413"/>
                  <a:pt x="203557" y="807308"/>
                  <a:pt x="228271" y="815546"/>
                </a:cubicBezTo>
                <a:cubicBezTo>
                  <a:pt x="228275" y="815547"/>
                  <a:pt x="302409" y="840259"/>
                  <a:pt x="302412" y="840260"/>
                </a:cubicBezTo>
                <a:cubicBezTo>
                  <a:pt x="323006" y="844379"/>
                  <a:pt x="343820" y="847523"/>
                  <a:pt x="364195" y="852617"/>
                </a:cubicBezTo>
                <a:cubicBezTo>
                  <a:pt x="376831" y="855776"/>
                  <a:pt x="388700" y="861546"/>
                  <a:pt x="401266" y="864973"/>
                </a:cubicBezTo>
                <a:cubicBezTo>
                  <a:pt x="434035" y="873910"/>
                  <a:pt x="467169" y="881449"/>
                  <a:pt x="500120" y="889687"/>
                </a:cubicBezTo>
                <a:cubicBezTo>
                  <a:pt x="516596" y="893806"/>
                  <a:pt x="532795" y="899252"/>
                  <a:pt x="549547" y="902044"/>
                </a:cubicBezTo>
                <a:cubicBezTo>
                  <a:pt x="574260" y="906163"/>
                  <a:pt x="599189" y="909150"/>
                  <a:pt x="623687" y="914400"/>
                </a:cubicBezTo>
                <a:cubicBezTo>
                  <a:pt x="799912" y="952162"/>
                  <a:pt x="665493" y="924581"/>
                  <a:pt x="759612" y="951471"/>
                </a:cubicBezTo>
                <a:cubicBezTo>
                  <a:pt x="775941" y="956136"/>
                  <a:pt x="792065" y="963271"/>
                  <a:pt x="809039" y="963827"/>
                </a:cubicBezTo>
                <a:cubicBezTo>
                  <a:pt x="1043727" y="971522"/>
                  <a:pt x="1278596" y="972065"/>
                  <a:pt x="1513374" y="976184"/>
                </a:cubicBezTo>
                <a:cubicBezTo>
                  <a:pt x="1567035" y="985128"/>
                  <a:pt x="1597480" y="989383"/>
                  <a:pt x="1649298" y="1000898"/>
                </a:cubicBezTo>
                <a:cubicBezTo>
                  <a:pt x="1665876" y="1004582"/>
                  <a:pt x="1682249" y="1009135"/>
                  <a:pt x="1698725" y="1013254"/>
                </a:cubicBezTo>
                <a:cubicBezTo>
                  <a:pt x="1764628" y="1009135"/>
                  <a:pt x="1831007" y="1009820"/>
                  <a:pt x="1896433" y="1000898"/>
                </a:cubicBezTo>
                <a:cubicBezTo>
                  <a:pt x="1922245" y="997378"/>
                  <a:pt x="1945029" y="981293"/>
                  <a:pt x="1970574" y="976184"/>
                </a:cubicBezTo>
                <a:cubicBezTo>
                  <a:pt x="2121694" y="945959"/>
                  <a:pt x="1964948" y="979965"/>
                  <a:pt x="2069428" y="951471"/>
                </a:cubicBezTo>
                <a:cubicBezTo>
                  <a:pt x="2102197" y="942534"/>
                  <a:pt x="2136059" y="937498"/>
                  <a:pt x="2168282" y="926757"/>
                </a:cubicBezTo>
                <a:lnTo>
                  <a:pt x="2242422" y="902044"/>
                </a:lnTo>
                <a:lnTo>
                  <a:pt x="2316563" y="852617"/>
                </a:lnTo>
                <a:lnTo>
                  <a:pt x="2353633" y="827903"/>
                </a:lnTo>
                <a:lnTo>
                  <a:pt x="2403060" y="753762"/>
                </a:lnTo>
                <a:lnTo>
                  <a:pt x="2427774" y="716692"/>
                </a:lnTo>
                <a:lnTo>
                  <a:pt x="2452487" y="642552"/>
                </a:lnTo>
                <a:lnTo>
                  <a:pt x="2464844" y="605481"/>
                </a:lnTo>
                <a:cubicBezTo>
                  <a:pt x="2459061" y="559221"/>
                  <a:pt x="2453194" y="492746"/>
                  <a:pt x="2440130" y="444844"/>
                </a:cubicBezTo>
                <a:cubicBezTo>
                  <a:pt x="2433276" y="419711"/>
                  <a:pt x="2431047" y="391543"/>
                  <a:pt x="2415417" y="370703"/>
                </a:cubicBezTo>
                <a:cubicBezTo>
                  <a:pt x="2297238" y="213130"/>
                  <a:pt x="2486758" y="454401"/>
                  <a:pt x="2304206" y="271849"/>
                </a:cubicBezTo>
                <a:cubicBezTo>
                  <a:pt x="2228737" y="196380"/>
                  <a:pt x="2311245" y="274041"/>
                  <a:pt x="2192995" y="185352"/>
                </a:cubicBezTo>
                <a:cubicBezTo>
                  <a:pt x="2176519" y="172995"/>
                  <a:pt x="2161988" y="157491"/>
                  <a:pt x="2143568" y="148281"/>
                </a:cubicBezTo>
                <a:cubicBezTo>
                  <a:pt x="2120268" y="136631"/>
                  <a:pt x="2094141" y="131806"/>
                  <a:pt x="2069428" y="123568"/>
                </a:cubicBezTo>
                <a:lnTo>
                  <a:pt x="1995287" y="98854"/>
                </a:lnTo>
                <a:lnTo>
                  <a:pt x="1958217" y="86498"/>
                </a:lnTo>
                <a:cubicBezTo>
                  <a:pt x="1945860" y="82379"/>
                  <a:pt x="1933919" y="76695"/>
                  <a:pt x="1921147" y="74141"/>
                </a:cubicBezTo>
                <a:cubicBezTo>
                  <a:pt x="1900552" y="70022"/>
                  <a:pt x="1879865" y="66340"/>
                  <a:pt x="1859363" y="61784"/>
                </a:cubicBezTo>
                <a:cubicBezTo>
                  <a:pt x="1842785" y="58100"/>
                  <a:pt x="1826628" y="52557"/>
                  <a:pt x="1809936" y="49427"/>
                </a:cubicBezTo>
                <a:cubicBezTo>
                  <a:pt x="1758842" y="39847"/>
                  <a:pt x="1638072" y="20222"/>
                  <a:pt x="1575157" y="12357"/>
                </a:cubicBezTo>
                <a:cubicBezTo>
                  <a:pt x="1538147" y="7731"/>
                  <a:pt x="1501017" y="4119"/>
                  <a:pt x="1463947" y="0"/>
                </a:cubicBezTo>
                <a:cubicBezTo>
                  <a:pt x="1377450" y="4119"/>
                  <a:pt x="1290751" y="5166"/>
                  <a:pt x="1204455" y="12357"/>
                </a:cubicBezTo>
                <a:cubicBezTo>
                  <a:pt x="1184664" y="14006"/>
                  <a:pt x="1129884" y="42271"/>
                  <a:pt x="1117957" y="49427"/>
                </a:cubicBezTo>
                <a:cubicBezTo>
                  <a:pt x="1092488" y="64708"/>
                  <a:pt x="1064819" y="77852"/>
                  <a:pt x="1043817" y="98854"/>
                </a:cubicBezTo>
                <a:cubicBezTo>
                  <a:pt x="959175" y="183496"/>
                  <a:pt x="998757" y="153608"/>
                  <a:pt x="932606" y="197708"/>
                </a:cubicBezTo>
                <a:lnTo>
                  <a:pt x="907893" y="234779"/>
                </a:lnTo>
              </a:path>
            </a:pathLst>
          </a:custGeom>
          <a:noFill/>
          <a:ln w="285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421935" y="4007936"/>
            <a:ext cx="829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paddle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514522" y="3906657"/>
            <a:ext cx="2379946" cy="63882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 dirty="0">
              <a:solidFill>
                <a:srgbClr val="0027FF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672649" y="2166552"/>
            <a:ext cx="8098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heap</a:t>
            </a:r>
            <a:endParaRPr lang="en-US" sz="2400"/>
          </a:p>
        </p:txBody>
      </p:sp>
      <p:sp>
        <p:nvSpPr>
          <p:cNvPr id="15" name="Rounded Rectangle 14"/>
          <p:cNvSpPr/>
          <p:nvPr/>
        </p:nvSpPr>
        <p:spPr>
          <a:xfrm>
            <a:off x="2681416" y="766122"/>
            <a:ext cx="4151870" cy="345988"/>
          </a:xfrm>
          <a:prstGeom prst="roundRect">
            <a:avLst/>
          </a:pr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6314302" y="2854412"/>
            <a:ext cx="1631091" cy="494269"/>
          </a:xfrm>
          <a:prstGeom prst="rect">
            <a:avLst/>
          </a:prstGeom>
          <a:solidFill>
            <a:schemeClr val="bg1"/>
          </a:solidFill>
          <a:ln w="38100">
            <a:solidFill>
              <a:srgbClr val="0027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6"/>
          <p:cNvSpPr/>
          <p:nvPr/>
        </p:nvSpPr>
        <p:spPr>
          <a:xfrm>
            <a:off x="2593785" y="2928551"/>
            <a:ext cx="3540245" cy="1445741"/>
          </a:xfrm>
          <a:custGeom>
            <a:avLst/>
            <a:gdLst>
              <a:gd name="connsiteX0" fmla="*/ 13491 w 3540245"/>
              <a:gd name="connsiteY0" fmla="*/ 1248033 h 1445741"/>
              <a:gd name="connsiteX1" fmla="*/ 124701 w 3540245"/>
              <a:gd name="connsiteY1" fmla="*/ 1346887 h 1445741"/>
              <a:gd name="connsiteX2" fmla="*/ 112345 w 3540245"/>
              <a:gd name="connsiteY2" fmla="*/ 1285103 h 1445741"/>
              <a:gd name="connsiteX3" fmla="*/ 62918 w 3540245"/>
              <a:gd name="connsiteY3" fmla="*/ 1297460 h 1445741"/>
              <a:gd name="connsiteX4" fmla="*/ 112345 w 3540245"/>
              <a:gd name="connsiteY4" fmla="*/ 1359244 h 1445741"/>
              <a:gd name="connsiteX5" fmla="*/ 186485 w 3540245"/>
              <a:gd name="connsiteY5" fmla="*/ 1383957 h 1445741"/>
              <a:gd name="connsiteX6" fmla="*/ 260626 w 3540245"/>
              <a:gd name="connsiteY6" fmla="*/ 1421027 h 1445741"/>
              <a:gd name="connsiteX7" fmla="*/ 359480 w 3540245"/>
              <a:gd name="connsiteY7" fmla="*/ 1445741 h 1445741"/>
              <a:gd name="connsiteX8" fmla="*/ 1014388 w 3540245"/>
              <a:gd name="connsiteY8" fmla="*/ 1433384 h 1445741"/>
              <a:gd name="connsiteX9" fmla="*/ 1076172 w 3540245"/>
              <a:gd name="connsiteY9" fmla="*/ 1421027 h 1445741"/>
              <a:gd name="connsiteX10" fmla="*/ 1199739 w 3540245"/>
              <a:gd name="connsiteY10" fmla="*/ 1396314 h 1445741"/>
              <a:gd name="connsiteX11" fmla="*/ 1261523 w 3540245"/>
              <a:gd name="connsiteY11" fmla="*/ 1371600 h 1445741"/>
              <a:gd name="connsiteX12" fmla="*/ 1298593 w 3540245"/>
              <a:gd name="connsiteY12" fmla="*/ 1359244 h 1445741"/>
              <a:gd name="connsiteX13" fmla="*/ 1385091 w 3540245"/>
              <a:gd name="connsiteY13" fmla="*/ 1322173 h 1445741"/>
              <a:gd name="connsiteX14" fmla="*/ 1508658 w 3540245"/>
              <a:gd name="connsiteY14" fmla="*/ 1248033 h 1445741"/>
              <a:gd name="connsiteX15" fmla="*/ 1545729 w 3540245"/>
              <a:gd name="connsiteY15" fmla="*/ 1223319 h 1445741"/>
              <a:gd name="connsiteX16" fmla="*/ 1694010 w 3540245"/>
              <a:gd name="connsiteY16" fmla="*/ 1075038 h 1445741"/>
              <a:gd name="connsiteX17" fmla="*/ 1780507 w 3540245"/>
              <a:gd name="connsiteY17" fmla="*/ 988541 h 1445741"/>
              <a:gd name="connsiteX18" fmla="*/ 1854647 w 3540245"/>
              <a:gd name="connsiteY18" fmla="*/ 889687 h 1445741"/>
              <a:gd name="connsiteX19" fmla="*/ 1879361 w 3540245"/>
              <a:gd name="connsiteY19" fmla="*/ 840260 h 1445741"/>
              <a:gd name="connsiteX20" fmla="*/ 1916431 w 3540245"/>
              <a:gd name="connsiteY20" fmla="*/ 803190 h 1445741"/>
              <a:gd name="connsiteX21" fmla="*/ 1965858 w 3540245"/>
              <a:gd name="connsiteY21" fmla="*/ 729049 h 1445741"/>
              <a:gd name="connsiteX22" fmla="*/ 1990572 w 3540245"/>
              <a:gd name="connsiteY22" fmla="*/ 691979 h 1445741"/>
              <a:gd name="connsiteX23" fmla="*/ 2015285 w 3540245"/>
              <a:gd name="connsiteY23" fmla="*/ 654908 h 1445741"/>
              <a:gd name="connsiteX24" fmla="*/ 2039999 w 3540245"/>
              <a:gd name="connsiteY24" fmla="*/ 617838 h 1445741"/>
              <a:gd name="connsiteX25" fmla="*/ 2101783 w 3540245"/>
              <a:gd name="connsiteY25" fmla="*/ 518984 h 1445741"/>
              <a:gd name="connsiteX26" fmla="*/ 2126496 w 3540245"/>
              <a:gd name="connsiteY26" fmla="*/ 469557 h 1445741"/>
              <a:gd name="connsiteX27" fmla="*/ 2151210 w 3540245"/>
              <a:gd name="connsiteY27" fmla="*/ 432487 h 1445741"/>
              <a:gd name="connsiteX28" fmla="*/ 2163566 w 3540245"/>
              <a:gd name="connsiteY28" fmla="*/ 395417 h 1445741"/>
              <a:gd name="connsiteX29" fmla="*/ 2212993 w 3540245"/>
              <a:gd name="connsiteY29" fmla="*/ 321276 h 1445741"/>
              <a:gd name="connsiteX30" fmla="*/ 2237707 w 3540245"/>
              <a:gd name="connsiteY30" fmla="*/ 284206 h 1445741"/>
              <a:gd name="connsiteX31" fmla="*/ 2348918 w 3540245"/>
              <a:gd name="connsiteY31" fmla="*/ 172995 h 1445741"/>
              <a:gd name="connsiteX32" fmla="*/ 2385988 w 3540245"/>
              <a:gd name="connsiteY32" fmla="*/ 135925 h 1445741"/>
              <a:gd name="connsiteX33" fmla="*/ 2423058 w 3540245"/>
              <a:gd name="connsiteY33" fmla="*/ 98854 h 1445741"/>
              <a:gd name="connsiteX34" fmla="*/ 2460129 w 3540245"/>
              <a:gd name="connsiteY34" fmla="*/ 86498 h 1445741"/>
              <a:gd name="connsiteX35" fmla="*/ 2497199 w 3540245"/>
              <a:gd name="connsiteY35" fmla="*/ 61784 h 1445741"/>
              <a:gd name="connsiteX36" fmla="*/ 2719620 w 3540245"/>
              <a:gd name="connsiteY36" fmla="*/ 24714 h 1445741"/>
              <a:gd name="connsiteX37" fmla="*/ 2781404 w 3540245"/>
              <a:gd name="connsiteY37" fmla="*/ 12357 h 1445741"/>
              <a:gd name="connsiteX38" fmla="*/ 3040896 w 3540245"/>
              <a:gd name="connsiteY38" fmla="*/ 24714 h 1445741"/>
              <a:gd name="connsiteX39" fmla="*/ 3152107 w 3540245"/>
              <a:gd name="connsiteY39" fmla="*/ 61784 h 1445741"/>
              <a:gd name="connsiteX40" fmla="*/ 3275674 w 3540245"/>
              <a:gd name="connsiteY40" fmla="*/ 86498 h 1445741"/>
              <a:gd name="connsiteX41" fmla="*/ 3535166 w 3540245"/>
              <a:gd name="connsiteY41" fmla="*/ 74141 h 1445741"/>
              <a:gd name="connsiteX42" fmla="*/ 3461026 w 3540245"/>
              <a:gd name="connsiteY42" fmla="*/ 49427 h 1445741"/>
              <a:gd name="connsiteX43" fmla="*/ 3349815 w 3540245"/>
              <a:gd name="connsiteY43" fmla="*/ 0 h 1445741"/>
              <a:gd name="connsiteX44" fmla="*/ 3386885 w 3540245"/>
              <a:gd name="connsiteY44" fmla="*/ 12357 h 1445741"/>
              <a:gd name="connsiteX45" fmla="*/ 3423956 w 3540245"/>
              <a:gd name="connsiteY45" fmla="*/ 24714 h 1445741"/>
              <a:gd name="connsiteX46" fmla="*/ 3535166 w 3540245"/>
              <a:gd name="connsiteY46" fmla="*/ 86498 h 1445741"/>
              <a:gd name="connsiteX47" fmla="*/ 3510453 w 3540245"/>
              <a:gd name="connsiteY47" fmla="*/ 135925 h 1445741"/>
              <a:gd name="connsiteX48" fmla="*/ 3461026 w 3540245"/>
              <a:gd name="connsiteY48" fmla="*/ 210065 h 1445741"/>
              <a:gd name="connsiteX49" fmla="*/ 3448669 w 3540245"/>
              <a:gd name="connsiteY49" fmla="*/ 247135 h 1445741"/>
              <a:gd name="connsiteX50" fmla="*/ 3411599 w 3540245"/>
              <a:gd name="connsiteY50" fmla="*/ 259492 h 1445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3540245" h="1445741">
                <a:moveTo>
                  <a:pt x="13491" y="1248033"/>
                </a:moveTo>
                <a:cubicBezTo>
                  <a:pt x="-2615" y="1312455"/>
                  <a:pt x="-32947" y="1364404"/>
                  <a:pt x="124701" y="1346887"/>
                </a:cubicBezTo>
                <a:cubicBezTo>
                  <a:pt x="145575" y="1344568"/>
                  <a:pt x="116464" y="1305698"/>
                  <a:pt x="112345" y="1285103"/>
                </a:cubicBezTo>
                <a:cubicBezTo>
                  <a:pt x="95869" y="1289222"/>
                  <a:pt x="73108" y="1283874"/>
                  <a:pt x="62918" y="1297460"/>
                </a:cubicBezTo>
                <a:cubicBezTo>
                  <a:pt x="43656" y="1323142"/>
                  <a:pt x="105843" y="1356354"/>
                  <a:pt x="112345" y="1359244"/>
                </a:cubicBezTo>
                <a:cubicBezTo>
                  <a:pt x="136150" y="1369824"/>
                  <a:pt x="164810" y="1369507"/>
                  <a:pt x="186485" y="1383957"/>
                </a:cubicBezTo>
                <a:cubicBezTo>
                  <a:pt x="225422" y="1409915"/>
                  <a:pt x="217335" y="1409220"/>
                  <a:pt x="260626" y="1421027"/>
                </a:cubicBezTo>
                <a:cubicBezTo>
                  <a:pt x="293395" y="1429964"/>
                  <a:pt x="359480" y="1445741"/>
                  <a:pt x="359480" y="1445741"/>
                </a:cubicBezTo>
                <a:lnTo>
                  <a:pt x="1014388" y="1433384"/>
                </a:lnTo>
                <a:cubicBezTo>
                  <a:pt x="1035378" y="1432660"/>
                  <a:pt x="1055508" y="1424784"/>
                  <a:pt x="1076172" y="1421027"/>
                </a:cubicBezTo>
                <a:cubicBezTo>
                  <a:pt x="1116332" y="1413725"/>
                  <a:pt x="1160394" y="1409429"/>
                  <a:pt x="1199739" y="1396314"/>
                </a:cubicBezTo>
                <a:cubicBezTo>
                  <a:pt x="1220782" y="1389300"/>
                  <a:pt x="1240754" y="1379388"/>
                  <a:pt x="1261523" y="1371600"/>
                </a:cubicBezTo>
                <a:cubicBezTo>
                  <a:pt x="1273719" y="1367027"/>
                  <a:pt x="1286236" y="1363363"/>
                  <a:pt x="1298593" y="1359244"/>
                </a:cubicBezTo>
                <a:cubicBezTo>
                  <a:pt x="1373717" y="1309161"/>
                  <a:pt x="1293900" y="1356369"/>
                  <a:pt x="1385091" y="1322173"/>
                </a:cubicBezTo>
                <a:cubicBezTo>
                  <a:pt x="1428519" y="1305888"/>
                  <a:pt x="1471702" y="1272671"/>
                  <a:pt x="1508658" y="1248033"/>
                </a:cubicBezTo>
                <a:cubicBezTo>
                  <a:pt x="1521015" y="1239795"/>
                  <a:pt x="1535228" y="1233820"/>
                  <a:pt x="1545729" y="1223319"/>
                </a:cubicBezTo>
                <a:lnTo>
                  <a:pt x="1694010" y="1075038"/>
                </a:lnTo>
                <a:lnTo>
                  <a:pt x="1780507" y="988541"/>
                </a:lnTo>
                <a:cubicBezTo>
                  <a:pt x="1805220" y="955590"/>
                  <a:pt x="1836226" y="926527"/>
                  <a:pt x="1854647" y="889687"/>
                </a:cubicBezTo>
                <a:cubicBezTo>
                  <a:pt x="1862885" y="873211"/>
                  <a:pt x="1868654" y="855249"/>
                  <a:pt x="1879361" y="840260"/>
                </a:cubicBezTo>
                <a:cubicBezTo>
                  <a:pt x="1889518" y="826040"/>
                  <a:pt x="1905702" y="816984"/>
                  <a:pt x="1916431" y="803190"/>
                </a:cubicBezTo>
                <a:cubicBezTo>
                  <a:pt x="1934666" y="779745"/>
                  <a:pt x="1949382" y="753763"/>
                  <a:pt x="1965858" y="729049"/>
                </a:cubicBezTo>
                <a:lnTo>
                  <a:pt x="1990572" y="691979"/>
                </a:lnTo>
                <a:lnTo>
                  <a:pt x="2015285" y="654908"/>
                </a:lnTo>
                <a:cubicBezTo>
                  <a:pt x="2023523" y="642551"/>
                  <a:pt x="2033358" y="631121"/>
                  <a:pt x="2039999" y="617838"/>
                </a:cubicBezTo>
                <a:cubicBezTo>
                  <a:pt x="2102616" y="492602"/>
                  <a:pt x="2021579" y="647310"/>
                  <a:pt x="2101783" y="518984"/>
                </a:cubicBezTo>
                <a:cubicBezTo>
                  <a:pt x="2111546" y="503364"/>
                  <a:pt x="2117357" y="485550"/>
                  <a:pt x="2126496" y="469557"/>
                </a:cubicBezTo>
                <a:cubicBezTo>
                  <a:pt x="2133864" y="456663"/>
                  <a:pt x="2142972" y="444844"/>
                  <a:pt x="2151210" y="432487"/>
                </a:cubicBezTo>
                <a:cubicBezTo>
                  <a:pt x="2155329" y="420130"/>
                  <a:pt x="2157241" y="406803"/>
                  <a:pt x="2163566" y="395417"/>
                </a:cubicBezTo>
                <a:cubicBezTo>
                  <a:pt x="2177990" y="369453"/>
                  <a:pt x="2196517" y="345990"/>
                  <a:pt x="2212993" y="321276"/>
                </a:cubicBezTo>
                <a:cubicBezTo>
                  <a:pt x="2221231" y="308919"/>
                  <a:pt x="2227206" y="294707"/>
                  <a:pt x="2237707" y="284206"/>
                </a:cubicBezTo>
                <a:lnTo>
                  <a:pt x="2348918" y="172995"/>
                </a:lnTo>
                <a:lnTo>
                  <a:pt x="2385988" y="135925"/>
                </a:lnTo>
                <a:cubicBezTo>
                  <a:pt x="2398345" y="123568"/>
                  <a:pt x="2406479" y="104380"/>
                  <a:pt x="2423058" y="98854"/>
                </a:cubicBezTo>
                <a:lnTo>
                  <a:pt x="2460129" y="86498"/>
                </a:lnTo>
                <a:cubicBezTo>
                  <a:pt x="2472486" y="78260"/>
                  <a:pt x="2483242" y="66859"/>
                  <a:pt x="2497199" y="61784"/>
                </a:cubicBezTo>
                <a:cubicBezTo>
                  <a:pt x="2586305" y="29382"/>
                  <a:pt x="2623079" y="37586"/>
                  <a:pt x="2719620" y="24714"/>
                </a:cubicBezTo>
                <a:cubicBezTo>
                  <a:pt x="2740438" y="21938"/>
                  <a:pt x="2760809" y="16476"/>
                  <a:pt x="2781404" y="12357"/>
                </a:cubicBezTo>
                <a:cubicBezTo>
                  <a:pt x="2867901" y="16476"/>
                  <a:pt x="2954830" y="15151"/>
                  <a:pt x="3040896" y="24714"/>
                </a:cubicBezTo>
                <a:cubicBezTo>
                  <a:pt x="3152127" y="37073"/>
                  <a:pt x="3077957" y="49425"/>
                  <a:pt x="3152107" y="61784"/>
                </a:cubicBezTo>
                <a:cubicBezTo>
                  <a:pt x="3242999" y="76933"/>
                  <a:pt x="3201941" y="68064"/>
                  <a:pt x="3275674" y="86498"/>
                </a:cubicBezTo>
                <a:cubicBezTo>
                  <a:pt x="3362171" y="82379"/>
                  <a:pt x="3450252" y="91124"/>
                  <a:pt x="3535166" y="74141"/>
                </a:cubicBezTo>
                <a:cubicBezTo>
                  <a:pt x="3560710" y="69032"/>
                  <a:pt x="3482701" y="63877"/>
                  <a:pt x="3461026" y="49427"/>
                </a:cubicBezTo>
                <a:cubicBezTo>
                  <a:pt x="3402281" y="10264"/>
                  <a:pt x="3438044" y="29410"/>
                  <a:pt x="3349815" y="0"/>
                </a:cubicBezTo>
                <a:lnTo>
                  <a:pt x="3386885" y="12357"/>
                </a:lnTo>
                <a:cubicBezTo>
                  <a:pt x="3399242" y="16476"/>
                  <a:pt x="3413118" y="17489"/>
                  <a:pt x="3423956" y="24714"/>
                </a:cubicBezTo>
                <a:cubicBezTo>
                  <a:pt x="3508934" y="81366"/>
                  <a:pt x="3469918" y="64748"/>
                  <a:pt x="3535166" y="86498"/>
                </a:cubicBezTo>
                <a:cubicBezTo>
                  <a:pt x="3526928" y="102974"/>
                  <a:pt x="3519930" y="120130"/>
                  <a:pt x="3510453" y="135925"/>
                </a:cubicBezTo>
                <a:cubicBezTo>
                  <a:pt x="3495172" y="161394"/>
                  <a:pt x="3470419" y="181887"/>
                  <a:pt x="3461026" y="210065"/>
                </a:cubicBezTo>
                <a:cubicBezTo>
                  <a:pt x="3456907" y="222422"/>
                  <a:pt x="3457879" y="237925"/>
                  <a:pt x="3448669" y="247135"/>
                </a:cubicBezTo>
                <a:cubicBezTo>
                  <a:pt x="3439459" y="256345"/>
                  <a:pt x="3411599" y="259492"/>
                  <a:pt x="3411599" y="259492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380240" y="4978926"/>
            <a:ext cx="4043480" cy="1248879"/>
          </a:xfrm>
          <a:prstGeom prst="roundRect">
            <a:avLst>
              <a:gd name="adj" fmla="val 12817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518026" y="5079134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run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757022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6497" y="22308"/>
            <a:ext cx="4715852" cy="1855916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395416" y="2113003"/>
            <a:ext cx="8254314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ounded Rectangle 6"/>
          <p:cNvSpPr/>
          <p:nvPr/>
        </p:nvSpPr>
        <p:spPr>
          <a:xfrm>
            <a:off x="301980" y="2396367"/>
            <a:ext cx="4146115" cy="2299203"/>
          </a:xfrm>
          <a:prstGeom prst="roundRect">
            <a:avLst>
              <a:gd name="adj" fmla="val 4902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39767" y="2496575"/>
            <a:ext cx="1913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Instance Variables</a:t>
            </a:r>
            <a:endParaRPr lang="en-US" b="1" dirty="0"/>
          </a:p>
        </p:txBody>
      </p:sp>
      <p:sp>
        <p:nvSpPr>
          <p:cNvPr id="9" name="TextBox 8"/>
          <p:cNvSpPr txBox="1"/>
          <p:nvPr/>
        </p:nvSpPr>
        <p:spPr>
          <a:xfrm>
            <a:off x="454887" y="2941136"/>
            <a:ext cx="824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canvas</a:t>
            </a:r>
            <a:endParaRPr lang="en-US" dirty="0"/>
          </a:p>
        </p:txBody>
      </p:sp>
      <p:sp>
        <p:nvSpPr>
          <p:cNvPr id="10" name="Freeform 9"/>
          <p:cNvSpPr/>
          <p:nvPr/>
        </p:nvSpPr>
        <p:spPr>
          <a:xfrm>
            <a:off x="1551103" y="2755559"/>
            <a:ext cx="2464844" cy="1013254"/>
          </a:xfrm>
          <a:custGeom>
            <a:avLst/>
            <a:gdLst>
              <a:gd name="connsiteX0" fmla="*/ 1476303 w 2464844"/>
              <a:gd name="connsiteY0" fmla="*/ 172995 h 1013254"/>
              <a:gd name="connsiteX1" fmla="*/ 1426876 w 2464844"/>
              <a:gd name="connsiteY1" fmla="*/ 185352 h 1013254"/>
              <a:gd name="connsiteX2" fmla="*/ 537190 w 2464844"/>
              <a:gd name="connsiteY2" fmla="*/ 148281 h 1013254"/>
              <a:gd name="connsiteX3" fmla="*/ 351839 w 2464844"/>
              <a:gd name="connsiteY3" fmla="*/ 160638 h 1013254"/>
              <a:gd name="connsiteX4" fmla="*/ 302412 w 2464844"/>
              <a:gd name="connsiteY4" fmla="*/ 185352 h 1013254"/>
              <a:gd name="connsiteX5" fmla="*/ 228271 w 2464844"/>
              <a:gd name="connsiteY5" fmla="*/ 210065 h 1013254"/>
              <a:gd name="connsiteX6" fmla="*/ 178844 w 2464844"/>
              <a:gd name="connsiteY6" fmla="*/ 222422 h 1013254"/>
              <a:gd name="connsiteX7" fmla="*/ 104703 w 2464844"/>
              <a:gd name="connsiteY7" fmla="*/ 247135 h 1013254"/>
              <a:gd name="connsiteX8" fmla="*/ 42920 w 2464844"/>
              <a:gd name="connsiteY8" fmla="*/ 358346 h 1013254"/>
              <a:gd name="connsiteX9" fmla="*/ 30563 w 2464844"/>
              <a:gd name="connsiteY9" fmla="*/ 395417 h 1013254"/>
              <a:gd name="connsiteX10" fmla="*/ 18206 w 2464844"/>
              <a:gd name="connsiteY10" fmla="*/ 432487 h 1013254"/>
              <a:gd name="connsiteX11" fmla="*/ 67633 w 2464844"/>
              <a:gd name="connsiteY11" fmla="*/ 753762 h 1013254"/>
              <a:gd name="connsiteX12" fmla="*/ 117060 w 2464844"/>
              <a:gd name="connsiteY12" fmla="*/ 766119 h 1013254"/>
              <a:gd name="connsiteX13" fmla="*/ 154130 w 2464844"/>
              <a:gd name="connsiteY13" fmla="*/ 790833 h 1013254"/>
              <a:gd name="connsiteX14" fmla="*/ 228271 w 2464844"/>
              <a:gd name="connsiteY14" fmla="*/ 815546 h 1013254"/>
              <a:gd name="connsiteX15" fmla="*/ 302412 w 2464844"/>
              <a:gd name="connsiteY15" fmla="*/ 840260 h 1013254"/>
              <a:gd name="connsiteX16" fmla="*/ 364195 w 2464844"/>
              <a:gd name="connsiteY16" fmla="*/ 852617 h 1013254"/>
              <a:gd name="connsiteX17" fmla="*/ 401266 w 2464844"/>
              <a:gd name="connsiteY17" fmla="*/ 864973 h 1013254"/>
              <a:gd name="connsiteX18" fmla="*/ 500120 w 2464844"/>
              <a:gd name="connsiteY18" fmla="*/ 889687 h 1013254"/>
              <a:gd name="connsiteX19" fmla="*/ 549547 w 2464844"/>
              <a:gd name="connsiteY19" fmla="*/ 902044 h 1013254"/>
              <a:gd name="connsiteX20" fmla="*/ 623687 w 2464844"/>
              <a:gd name="connsiteY20" fmla="*/ 914400 h 1013254"/>
              <a:gd name="connsiteX21" fmla="*/ 759612 w 2464844"/>
              <a:gd name="connsiteY21" fmla="*/ 951471 h 1013254"/>
              <a:gd name="connsiteX22" fmla="*/ 809039 w 2464844"/>
              <a:gd name="connsiteY22" fmla="*/ 963827 h 1013254"/>
              <a:gd name="connsiteX23" fmla="*/ 1513374 w 2464844"/>
              <a:gd name="connsiteY23" fmla="*/ 976184 h 1013254"/>
              <a:gd name="connsiteX24" fmla="*/ 1649298 w 2464844"/>
              <a:gd name="connsiteY24" fmla="*/ 1000898 h 1013254"/>
              <a:gd name="connsiteX25" fmla="*/ 1698725 w 2464844"/>
              <a:gd name="connsiteY25" fmla="*/ 1013254 h 1013254"/>
              <a:gd name="connsiteX26" fmla="*/ 1896433 w 2464844"/>
              <a:gd name="connsiteY26" fmla="*/ 1000898 h 1013254"/>
              <a:gd name="connsiteX27" fmla="*/ 1970574 w 2464844"/>
              <a:gd name="connsiteY27" fmla="*/ 976184 h 1013254"/>
              <a:gd name="connsiteX28" fmla="*/ 2069428 w 2464844"/>
              <a:gd name="connsiteY28" fmla="*/ 951471 h 1013254"/>
              <a:gd name="connsiteX29" fmla="*/ 2168282 w 2464844"/>
              <a:gd name="connsiteY29" fmla="*/ 926757 h 1013254"/>
              <a:gd name="connsiteX30" fmla="*/ 2242422 w 2464844"/>
              <a:gd name="connsiteY30" fmla="*/ 902044 h 1013254"/>
              <a:gd name="connsiteX31" fmla="*/ 2316563 w 2464844"/>
              <a:gd name="connsiteY31" fmla="*/ 852617 h 1013254"/>
              <a:gd name="connsiteX32" fmla="*/ 2353633 w 2464844"/>
              <a:gd name="connsiteY32" fmla="*/ 827903 h 1013254"/>
              <a:gd name="connsiteX33" fmla="*/ 2403060 w 2464844"/>
              <a:gd name="connsiteY33" fmla="*/ 753762 h 1013254"/>
              <a:gd name="connsiteX34" fmla="*/ 2427774 w 2464844"/>
              <a:gd name="connsiteY34" fmla="*/ 716692 h 1013254"/>
              <a:gd name="connsiteX35" fmla="*/ 2452487 w 2464844"/>
              <a:gd name="connsiteY35" fmla="*/ 642552 h 1013254"/>
              <a:gd name="connsiteX36" fmla="*/ 2464844 w 2464844"/>
              <a:gd name="connsiteY36" fmla="*/ 605481 h 1013254"/>
              <a:gd name="connsiteX37" fmla="*/ 2440130 w 2464844"/>
              <a:gd name="connsiteY37" fmla="*/ 444844 h 1013254"/>
              <a:gd name="connsiteX38" fmla="*/ 2415417 w 2464844"/>
              <a:gd name="connsiteY38" fmla="*/ 370703 h 1013254"/>
              <a:gd name="connsiteX39" fmla="*/ 2304206 w 2464844"/>
              <a:gd name="connsiteY39" fmla="*/ 271849 h 1013254"/>
              <a:gd name="connsiteX40" fmla="*/ 2192995 w 2464844"/>
              <a:gd name="connsiteY40" fmla="*/ 185352 h 1013254"/>
              <a:gd name="connsiteX41" fmla="*/ 2143568 w 2464844"/>
              <a:gd name="connsiteY41" fmla="*/ 148281 h 1013254"/>
              <a:gd name="connsiteX42" fmla="*/ 2069428 w 2464844"/>
              <a:gd name="connsiteY42" fmla="*/ 123568 h 1013254"/>
              <a:gd name="connsiteX43" fmla="*/ 1995287 w 2464844"/>
              <a:gd name="connsiteY43" fmla="*/ 98854 h 1013254"/>
              <a:gd name="connsiteX44" fmla="*/ 1958217 w 2464844"/>
              <a:gd name="connsiteY44" fmla="*/ 86498 h 1013254"/>
              <a:gd name="connsiteX45" fmla="*/ 1921147 w 2464844"/>
              <a:gd name="connsiteY45" fmla="*/ 74141 h 1013254"/>
              <a:gd name="connsiteX46" fmla="*/ 1859363 w 2464844"/>
              <a:gd name="connsiteY46" fmla="*/ 61784 h 1013254"/>
              <a:gd name="connsiteX47" fmla="*/ 1809936 w 2464844"/>
              <a:gd name="connsiteY47" fmla="*/ 49427 h 1013254"/>
              <a:gd name="connsiteX48" fmla="*/ 1575157 w 2464844"/>
              <a:gd name="connsiteY48" fmla="*/ 12357 h 1013254"/>
              <a:gd name="connsiteX49" fmla="*/ 1463947 w 2464844"/>
              <a:gd name="connsiteY49" fmla="*/ 0 h 1013254"/>
              <a:gd name="connsiteX50" fmla="*/ 1204455 w 2464844"/>
              <a:gd name="connsiteY50" fmla="*/ 12357 h 1013254"/>
              <a:gd name="connsiteX51" fmla="*/ 1117957 w 2464844"/>
              <a:gd name="connsiteY51" fmla="*/ 49427 h 1013254"/>
              <a:gd name="connsiteX52" fmla="*/ 1043817 w 2464844"/>
              <a:gd name="connsiteY52" fmla="*/ 98854 h 1013254"/>
              <a:gd name="connsiteX53" fmla="*/ 932606 w 2464844"/>
              <a:gd name="connsiteY53" fmla="*/ 197708 h 1013254"/>
              <a:gd name="connsiteX54" fmla="*/ 907893 w 2464844"/>
              <a:gd name="connsiteY54" fmla="*/ 234779 h 1013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2464844" h="1013254">
                <a:moveTo>
                  <a:pt x="1476303" y="172995"/>
                </a:moveTo>
                <a:cubicBezTo>
                  <a:pt x="1459827" y="177114"/>
                  <a:pt x="1443857" y="185588"/>
                  <a:pt x="1426876" y="185352"/>
                </a:cubicBezTo>
                <a:cubicBezTo>
                  <a:pt x="626000" y="174228"/>
                  <a:pt x="855042" y="227746"/>
                  <a:pt x="537190" y="148281"/>
                </a:cubicBezTo>
                <a:cubicBezTo>
                  <a:pt x="475406" y="152400"/>
                  <a:pt x="413002" y="150980"/>
                  <a:pt x="351839" y="160638"/>
                </a:cubicBezTo>
                <a:cubicBezTo>
                  <a:pt x="333644" y="163511"/>
                  <a:pt x="319515" y="178511"/>
                  <a:pt x="302412" y="185352"/>
                </a:cubicBezTo>
                <a:cubicBezTo>
                  <a:pt x="278225" y="195027"/>
                  <a:pt x="253544" y="203747"/>
                  <a:pt x="228271" y="210065"/>
                </a:cubicBezTo>
                <a:cubicBezTo>
                  <a:pt x="211795" y="214184"/>
                  <a:pt x="195111" y="217542"/>
                  <a:pt x="178844" y="222422"/>
                </a:cubicBezTo>
                <a:cubicBezTo>
                  <a:pt x="153892" y="229907"/>
                  <a:pt x="104703" y="247135"/>
                  <a:pt x="104703" y="247135"/>
                </a:cubicBezTo>
                <a:cubicBezTo>
                  <a:pt x="49213" y="302627"/>
                  <a:pt x="73159" y="267627"/>
                  <a:pt x="42920" y="358346"/>
                </a:cubicBezTo>
                <a:lnTo>
                  <a:pt x="30563" y="395417"/>
                </a:lnTo>
                <a:lnTo>
                  <a:pt x="18206" y="432487"/>
                </a:lnTo>
                <a:cubicBezTo>
                  <a:pt x="23147" y="551062"/>
                  <a:pt x="-50554" y="703111"/>
                  <a:pt x="67633" y="753762"/>
                </a:cubicBezTo>
                <a:cubicBezTo>
                  <a:pt x="83243" y="760452"/>
                  <a:pt x="100584" y="762000"/>
                  <a:pt x="117060" y="766119"/>
                </a:cubicBezTo>
                <a:cubicBezTo>
                  <a:pt x="129417" y="774357"/>
                  <a:pt x="140559" y="784801"/>
                  <a:pt x="154130" y="790833"/>
                </a:cubicBezTo>
                <a:cubicBezTo>
                  <a:pt x="177935" y="801413"/>
                  <a:pt x="203557" y="807308"/>
                  <a:pt x="228271" y="815546"/>
                </a:cubicBezTo>
                <a:cubicBezTo>
                  <a:pt x="228275" y="815547"/>
                  <a:pt x="302409" y="840259"/>
                  <a:pt x="302412" y="840260"/>
                </a:cubicBezTo>
                <a:cubicBezTo>
                  <a:pt x="323006" y="844379"/>
                  <a:pt x="343820" y="847523"/>
                  <a:pt x="364195" y="852617"/>
                </a:cubicBezTo>
                <a:cubicBezTo>
                  <a:pt x="376831" y="855776"/>
                  <a:pt x="388700" y="861546"/>
                  <a:pt x="401266" y="864973"/>
                </a:cubicBezTo>
                <a:cubicBezTo>
                  <a:pt x="434035" y="873910"/>
                  <a:pt x="467169" y="881449"/>
                  <a:pt x="500120" y="889687"/>
                </a:cubicBezTo>
                <a:cubicBezTo>
                  <a:pt x="516596" y="893806"/>
                  <a:pt x="532795" y="899252"/>
                  <a:pt x="549547" y="902044"/>
                </a:cubicBezTo>
                <a:cubicBezTo>
                  <a:pt x="574260" y="906163"/>
                  <a:pt x="599189" y="909150"/>
                  <a:pt x="623687" y="914400"/>
                </a:cubicBezTo>
                <a:cubicBezTo>
                  <a:pt x="799912" y="952162"/>
                  <a:pt x="665493" y="924581"/>
                  <a:pt x="759612" y="951471"/>
                </a:cubicBezTo>
                <a:cubicBezTo>
                  <a:pt x="775941" y="956136"/>
                  <a:pt x="792065" y="963271"/>
                  <a:pt x="809039" y="963827"/>
                </a:cubicBezTo>
                <a:cubicBezTo>
                  <a:pt x="1043727" y="971522"/>
                  <a:pt x="1278596" y="972065"/>
                  <a:pt x="1513374" y="976184"/>
                </a:cubicBezTo>
                <a:cubicBezTo>
                  <a:pt x="1567035" y="985128"/>
                  <a:pt x="1597480" y="989383"/>
                  <a:pt x="1649298" y="1000898"/>
                </a:cubicBezTo>
                <a:cubicBezTo>
                  <a:pt x="1665876" y="1004582"/>
                  <a:pt x="1682249" y="1009135"/>
                  <a:pt x="1698725" y="1013254"/>
                </a:cubicBezTo>
                <a:cubicBezTo>
                  <a:pt x="1764628" y="1009135"/>
                  <a:pt x="1831007" y="1009820"/>
                  <a:pt x="1896433" y="1000898"/>
                </a:cubicBezTo>
                <a:cubicBezTo>
                  <a:pt x="1922245" y="997378"/>
                  <a:pt x="1945029" y="981293"/>
                  <a:pt x="1970574" y="976184"/>
                </a:cubicBezTo>
                <a:cubicBezTo>
                  <a:pt x="2121694" y="945959"/>
                  <a:pt x="1964948" y="979965"/>
                  <a:pt x="2069428" y="951471"/>
                </a:cubicBezTo>
                <a:cubicBezTo>
                  <a:pt x="2102197" y="942534"/>
                  <a:pt x="2136059" y="937498"/>
                  <a:pt x="2168282" y="926757"/>
                </a:cubicBezTo>
                <a:lnTo>
                  <a:pt x="2242422" y="902044"/>
                </a:lnTo>
                <a:lnTo>
                  <a:pt x="2316563" y="852617"/>
                </a:lnTo>
                <a:lnTo>
                  <a:pt x="2353633" y="827903"/>
                </a:lnTo>
                <a:lnTo>
                  <a:pt x="2403060" y="753762"/>
                </a:lnTo>
                <a:lnTo>
                  <a:pt x="2427774" y="716692"/>
                </a:lnTo>
                <a:lnTo>
                  <a:pt x="2452487" y="642552"/>
                </a:lnTo>
                <a:lnTo>
                  <a:pt x="2464844" y="605481"/>
                </a:lnTo>
                <a:cubicBezTo>
                  <a:pt x="2459061" y="559221"/>
                  <a:pt x="2453194" y="492746"/>
                  <a:pt x="2440130" y="444844"/>
                </a:cubicBezTo>
                <a:cubicBezTo>
                  <a:pt x="2433276" y="419711"/>
                  <a:pt x="2431047" y="391543"/>
                  <a:pt x="2415417" y="370703"/>
                </a:cubicBezTo>
                <a:cubicBezTo>
                  <a:pt x="2297238" y="213130"/>
                  <a:pt x="2486758" y="454401"/>
                  <a:pt x="2304206" y="271849"/>
                </a:cubicBezTo>
                <a:cubicBezTo>
                  <a:pt x="2228737" y="196380"/>
                  <a:pt x="2311245" y="274041"/>
                  <a:pt x="2192995" y="185352"/>
                </a:cubicBezTo>
                <a:cubicBezTo>
                  <a:pt x="2176519" y="172995"/>
                  <a:pt x="2161988" y="157491"/>
                  <a:pt x="2143568" y="148281"/>
                </a:cubicBezTo>
                <a:cubicBezTo>
                  <a:pt x="2120268" y="136631"/>
                  <a:pt x="2094141" y="131806"/>
                  <a:pt x="2069428" y="123568"/>
                </a:cubicBezTo>
                <a:lnTo>
                  <a:pt x="1995287" y="98854"/>
                </a:lnTo>
                <a:lnTo>
                  <a:pt x="1958217" y="86498"/>
                </a:lnTo>
                <a:cubicBezTo>
                  <a:pt x="1945860" y="82379"/>
                  <a:pt x="1933919" y="76695"/>
                  <a:pt x="1921147" y="74141"/>
                </a:cubicBezTo>
                <a:cubicBezTo>
                  <a:pt x="1900552" y="70022"/>
                  <a:pt x="1879865" y="66340"/>
                  <a:pt x="1859363" y="61784"/>
                </a:cubicBezTo>
                <a:cubicBezTo>
                  <a:pt x="1842785" y="58100"/>
                  <a:pt x="1826628" y="52557"/>
                  <a:pt x="1809936" y="49427"/>
                </a:cubicBezTo>
                <a:cubicBezTo>
                  <a:pt x="1758842" y="39847"/>
                  <a:pt x="1638072" y="20222"/>
                  <a:pt x="1575157" y="12357"/>
                </a:cubicBezTo>
                <a:cubicBezTo>
                  <a:pt x="1538147" y="7731"/>
                  <a:pt x="1501017" y="4119"/>
                  <a:pt x="1463947" y="0"/>
                </a:cubicBezTo>
                <a:cubicBezTo>
                  <a:pt x="1377450" y="4119"/>
                  <a:pt x="1290751" y="5166"/>
                  <a:pt x="1204455" y="12357"/>
                </a:cubicBezTo>
                <a:cubicBezTo>
                  <a:pt x="1184664" y="14006"/>
                  <a:pt x="1129884" y="42271"/>
                  <a:pt x="1117957" y="49427"/>
                </a:cubicBezTo>
                <a:cubicBezTo>
                  <a:pt x="1092488" y="64708"/>
                  <a:pt x="1064819" y="77852"/>
                  <a:pt x="1043817" y="98854"/>
                </a:cubicBezTo>
                <a:cubicBezTo>
                  <a:pt x="959175" y="183496"/>
                  <a:pt x="998757" y="153608"/>
                  <a:pt x="932606" y="197708"/>
                </a:cubicBezTo>
                <a:lnTo>
                  <a:pt x="907893" y="234779"/>
                </a:lnTo>
              </a:path>
            </a:pathLst>
          </a:custGeom>
          <a:noFill/>
          <a:ln w="285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421935" y="4007936"/>
            <a:ext cx="829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paddle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514522" y="3906657"/>
            <a:ext cx="2379946" cy="63882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 dirty="0">
              <a:solidFill>
                <a:srgbClr val="0027FF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672649" y="2166552"/>
            <a:ext cx="8098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heap</a:t>
            </a:r>
            <a:endParaRPr lang="en-US" sz="2400"/>
          </a:p>
        </p:txBody>
      </p:sp>
      <p:sp>
        <p:nvSpPr>
          <p:cNvPr id="15" name="Rounded Rectangle 14"/>
          <p:cNvSpPr/>
          <p:nvPr/>
        </p:nvSpPr>
        <p:spPr>
          <a:xfrm>
            <a:off x="2681416" y="1099755"/>
            <a:ext cx="2669060" cy="345988"/>
          </a:xfrm>
          <a:prstGeom prst="roundRect">
            <a:avLst/>
          </a:pr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6314302" y="2854412"/>
            <a:ext cx="1631091" cy="494269"/>
          </a:xfrm>
          <a:prstGeom prst="rect">
            <a:avLst/>
          </a:prstGeom>
          <a:solidFill>
            <a:schemeClr val="bg1"/>
          </a:solidFill>
          <a:ln w="38100">
            <a:solidFill>
              <a:srgbClr val="0027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6"/>
          <p:cNvSpPr/>
          <p:nvPr/>
        </p:nvSpPr>
        <p:spPr>
          <a:xfrm>
            <a:off x="2593785" y="2928551"/>
            <a:ext cx="3540245" cy="1445741"/>
          </a:xfrm>
          <a:custGeom>
            <a:avLst/>
            <a:gdLst>
              <a:gd name="connsiteX0" fmla="*/ 13491 w 3540245"/>
              <a:gd name="connsiteY0" fmla="*/ 1248033 h 1445741"/>
              <a:gd name="connsiteX1" fmla="*/ 124701 w 3540245"/>
              <a:gd name="connsiteY1" fmla="*/ 1346887 h 1445741"/>
              <a:gd name="connsiteX2" fmla="*/ 112345 w 3540245"/>
              <a:gd name="connsiteY2" fmla="*/ 1285103 h 1445741"/>
              <a:gd name="connsiteX3" fmla="*/ 62918 w 3540245"/>
              <a:gd name="connsiteY3" fmla="*/ 1297460 h 1445741"/>
              <a:gd name="connsiteX4" fmla="*/ 112345 w 3540245"/>
              <a:gd name="connsiteY4" fmla="*/ 1359244 h 1445741"/>
              <a:gd name="connsiteX5" fmla="*/ 186485 w 3540245"/>
              <a:gd name="connsiteY5" fmla="*/ 1383957 h 1445741"/>
              <a:gd name="connsiteX6" fmla="*/ 260626 w 3540245"/>
              <a:gd name="connsiteY6" fmla="*/ 1421027 h 1445741"/>
              <a:gd name="connsiteX7" fmla="*/ 359480 w 3540245"/>
              <a:gd name="connsiteY7" fmla="*/ 1445741 h 1445741"/>
              <a:gd name="connsiteX8" fmla="*/ 1014388 w 3540245"/>
              <a:gd name="connsiteY8" fmla="*/ 1433384 h 1445741"/>
              <a:gd name="connsiteX9" fmla="*/ 1076172 w 3540245"/>
              <a:gd name="connsiteY9" fmla="*/ 1421027 h 1445741"/>
              <a:gd name="connsiteX10" fmla="*/ 1199739 w 3540245"/>
              <a:gd name="connsiteY10" fmla="*/ 1396314 h 1445741"/>
              <a:gd name="connsiteX11" fmla="*/ 1261523 w 3540245"/>
              <a:gd name="connsiteY11" fmla="*/ 1371600 h 1445741"/>
              <a:gd name="connsiteX12" fmla="*/ 1298593 w 3540245"/>
              <a:gd name="connsiteY12" fmla="*/ 1359244 h 1445741"/>
              <a:gd name="connsiteX13" fmla="*/ 1385091 w 3540245"/>
              <a:gd name="connsiteY13" fmla="*/ 1322173 h 1445741"/>
              <a:gd name="connsiteX14" fmla="*/ 1508658 w 3540245"/>
              <a:gd name="connsiteY14" fmla="*/ 1248033 h 1445741"/>
              <a:gd name="connsiteX15" fmla="*/ 1545729 w 3540245"/>
              <a:gd name="connsiteY15" fmla="*/ 1223319 h 1445741"/>
              <a:gd name="connsiteX16" fmla="*/ 1694010 w 3540245"/>
              <a:gd name="connsiteY16" fmla="*/ 1075038 h 1445741"/>
              <a:gd name="connsiteX17" fmla="*/ 1780507 w 3540245"/>
              <a:gd name="connsiteY17" fmla="*/ 988541 h 1445741"/>
              <a:gd name="connsiteX18" fmla="*/ 1854647 w 3540245"/>
              <a:gd name="connsiteY18" fmla="*/ 889687 h 1445741"/>
              <a:gd name="connsiteX19" fmla="*/ 1879361 w 3540245"/>
              <a:gd name="connsiteY19" fmla="*/ 840260 h 1445741"/>
              <a:gd name="connsiteX20" fmla="*/ 1916431 w 3540245"/>
              <a:gd name="connsiteY20" fmla="*/ 803190 h 1445741"/>
              <a:gd name="connsiteX21" fmla="*/ 1965858 w 3540245"/>
              <a:gd name="connsiteY21" fmla="*/ 729049 h 1445741"/>
              <a:gd name="connsiteX22" fmla="*/ 1990572 w 3540245"/>
              <a:gd name="connsiteY22" fmla="*/ 691979 h 1445741"/>
              <a:gd name="connsiteX23" fmla="*/ 2015285 w 3540245"/>
              <a:gd name="connsiteY23" fmla="*/ 654908 h 1445741"/>
              <a:gd name="connsiteX24" fmla="*/ 2039999 w 3540245"/>
              <a:gd name="connsiteY24" fmla="*/ 617838 h 1445741"/>
              <a:gd name="connsiteX25" fmla="*/ 2101783 w 3540245"/>
              <a:gd name="connsiteY25" fmla="*/ 518984 h 1445741"/>
              <a:gd name="connsiteX26" fmla="*/ 2126496 w 3540245"/>
              <a:gd name="connsiteY26" fmla="*/ 469557 h 1445741"/>
              <a:gd name="connsiteX27" fmla="*/ 2151210 w 3540245"/>
              <a:gd name="connsiteY27" fmla="*/ 432487 h 1445741"/>
              <a:gd name="connsiteX28" fmla="*/ 2163566 w 3540245"/>
              <a:gd name="connsiteY28" fmla="*/ 395417 h 1445741"/>
              <a:gd name="connsiteX29" fmla="*/ 2212993 w 3540245"/>
              <a:gd name="connsiteY29" fmla="*/ 321276 h 1445741"/>
              <a:gd name="connsiteX30" fmla="*/ 2237707 w 3540245"/>
              <a:gd name="connsiteY30" fmla="*/ 284206 h 1445741"/>
              <a:gd name="connsiteX31" fmla="*/ 2348918 w 3540245"/>
              <a:gd name="connsiteY31" fmla="*/ 172995 h 1445741"/>
              <a:gd name="connsiteX32" fmla="*/ 2385988 w 3540245"/>
              <a:gd name="connsiteY32" fmla="*/ 135925 h 1445741"/>
              <a:gd name="connsiteX33" fmla="*/ 2423058 w 3540245"/>
              <a:gd name="connsiteY33" fmla="*/ 98854 h 1445741"/>
              <a:gd name="connsiteX34" fmla="*/ 2460129 w 3540245"/>
              <a:gd name="connsiteY34" fmla="*/ 86498 h 1445741"/>
              <a:gd name="connsiteX35" fmla="*/ 2497199 w 3540245"/>
              <a:gd name="connsiteY35" fmla="*/ 61784 h 1445741"/>
              <a:gd name="connsiteX36" fmla="*/ 2719620 w 3540245"/>
              <a:gd name="connsiteY36" fmla="*/ 24714 h 1445741"/>
              <a:gd name="connsiteX37" fmla="*/ 2781404 w 3540245"/>
              <a:gd name="connsiteY37" fmla="*/ 12357 h 1445741"/>
              <a:gd name="connsiteX38" fmla="*/ 3040896 w 3540245"/>
              <a:gd name="connsiteY38" fmla="*/ 24714 h 1445741"/>
              <a:gd name="connsiteX39" fmla="*/ 3152107 w 3540245"/>
              <a:gd name="connsiteY39" fmla="*/ 61784 h 1445741"/>
              <a:gd name="connsiteX40" fmla="*/ 3275674 w 3540245"/>
              <a:gd name="connsiteY40" fmla="*/ 86498 h 1445741"/>
              <a:gd name="connsiteX41" fmla="*/ 3535166 w 3540245"/>
              <a:gd name="connsiteY41" fmla="*/ 74141 h 1445741"/>
              <a:gd name="connsiteX42" fmla="*/ 3461026 w 3540245"/>
              <a:gd name="connsiteY42" fmla="*/ 49427 h 1445741"/>
              <a:gd name="connsiteX43" fmla="*/ 3349815 w 3540245"/>
              <a:gd name="connsiteY43" fmla="*/ 0 h 1445741"/>
              <a:gd name="connsiteX44" fmla="*/ 3386885 w 3540245"/>
              <a:gd name="connsiteY44" fmla="*/ 12357 h 1445741"/>
              <a:gd name="connsiteX45" fmla="*/ 3423956 w 3540245"/>
              <a:gd name="connsiteY45" fmla="*/ 24714 h 1445741"/>
              <a:gd name="connsiteX46" fmla="*/ 3535166 w 3540245"/>
              <a:gd name="connsiteY46" fmla="*/ 86498 h 1445741"/>
              <a:gd name="connsiteX47" fmla="*/ 3510453 w 3540245"/>
              <a:gd name="connsiteY47" fmla="*/ 135925 h 1445741"/>
              <a:gd name="connsiteX48" fmla="*/ 3461026 w 3540245"/>
              <a:gd name="connsiteY48" fmla="*/ 210065 h 1445741"/>
              <a:gd name="connsiteX49" fmla="*/ 3448669 w 3540245"/>
              <a:gd name="connsiteY49" fmla="*/ 247135 h 1445741"/>
              <a:gd name="connsiteX50" fmla="*/ 3411599 w 3540245"/>
              <a:gd name="connsiteY50" fmla="*/ 259492 h 1445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3540245" h="1445741">
                <a:moveTo>
                  <a:pt x="13491" y="1248033"/>
                </a:moveTo>
                <a:cubicBezTo>
                  <a:pt x="-2615" y="1312455"/>
                  <a:pt x="-32947" y="1364404"/>
                  <a:pt x="124701" y="1346887"/>
                </a:cubicBezTo>
                <a:cubicBezTo>
                  <a:pt x="145575" y="1344568"/>
                  <a:pt x="116464" y="1305698"/>
                  <a:pt x="112345" y="1285103"/>
                </a:cubicBezTo>
                <a:cubicBezTo>
                  <a:pt x="95869" y="1289222"/>
                  <a:pt x="73108" y="1283874"/>
                  <a:pt x="62918" y="1297460"/>
                </a:cubicBezTo>
                <a:cubicBezTo>
                  <a:pt x="43656" y="1323142"/>
                  <a:pt x="105843" y="1356354"/>
                  <a:pt x="112345" y="1359244"/>
                </a:cubicBezTo>
                <a:cubicBezTo>
                  <a:pt x="136150" y="1369824"/>
                  <a:pt x="164810" y="1369507"/>
                  <a:pt x="186485" y="1383957"/>
                </a:cubicBezTo>
                <a:cubicBezTo>
                  <a:pt x="225422" y="1409915"/>
                  <a:pt x="217335" y="1409220"/>
                  <a:pt x="260626" y="1421027"/>
                </a:cubicBezTo>
                <a:cubicBezTo>
                  <a:pt x="293395" y="1429964"/>
                  <a:pt x="359480" y="1445741"/>
                  <a:pt x="359480" y="1445741"/>
                </a:cubicBezTo>
                <a:lnTo>
                  <a:pt x="1014388" y="1433384"/>
                </a:lnTo>
                <a:cubicBezTo>
                  <a:pt x="1035378" y="1432660"/>
                  <a:pt x="1055508" y="1424784"/>
                  <a:pt x="1076172" y="1421027"/>
                </a:cubicBezTo>
                <a:cubicBezTo>
                  <a:pt x="1116332" y="1413725"/>
                  <a:pt x="1160394" y="1409429"/>
                  <a:pt x="1199739" y="1396314"/>
                </a:cubicBezTo>
                <a:cubicBezTo>
                  <a:pt x="1220782" y="1389300"/>
                  <a:pt x="1240754" y="1379388"/>
                  <a:pt x="1261523" y="1371600"/>
                </a:cubicBezTo>
                <a:cubicBezTo>
                  <a:pt x="1273719" y="1367027"/>
                  <a:pt x="1286236" y="1363363"/>
                  <a:pt x="1298593" y="1359244"/>
                </a:cubicBezTo>
                <a:cubicBezTo>
                  <a:pt x="1373717" y="1309161"/>
                  <a:pt x="1293900" y="1356369"/>
                  <a:pt x="1385091" y="1322173"/>
                </a:cubicBezTo>
                <a:cubicBezTo>
                  <a:pt x="1428519" y="1305888"/>
                  <a:pt x="1471702" y="1272671"/>
                  <a:pt x="1508658" y="1248033"/>
                </a:cubicBezTo>
                <a:cubicBezTo>
                  <a:pt x="1521015" y="1239795"/>
                  <a:pt x="1535228" y="1233820"/>
                  <a:pt x="1545729" y="1223319"/>
                </a:cubicBezTo>
                <a:lnTo>
                  <a:pt x="1694010" y="1075038"/>
                </a:lnTo>
                <a:lnTo>
                  <a:pt x="1780507" y="988541"/>
                </a:lnTo>
                <a:cubicBezTo>
                  <a:pt x="1805220" y="955590"/>
                  <a:pt x="1836226" y="926527"/>
                  <a:pt x="1854647" y="889687"/>
                </a:cubicBezTo>
                <a:cubicBezTo>
                  <a:pt x="1862885" y="873211"/>
                  <a:pt x="1868654" y="855249"/>
                  <a:pt x="1879361" y="840260"/>
                </a:cubicBezTo>
                <a:cubicBezTo>
                  <a:pt x="1889518" y="826040"/>
                  <a:pt x="1905702" y="816984"/>
                  <a:pt x="1916431" y="803190"/>
                </a:cubicBezTo>
                <a:cubicBezTo>
                  <a:pt x="1934666" y="779745"/>
                  <a:pt x="1949382" y="753763"/>
                  <a:pt x="1965858" y="729049"/>
                </a:cubicBezTo>
                <a:lnTo>
                  <a:pt x="1990572" y="691979"/>
                </a:lnTo>
                <a:lnTo>
                  <a:pt x="2015285" y="654908"/>
                </a:lnTo>
                <a:cubicBezTo>
                  <a:pt x="2023523" y="642551"/>
                  <a:pt x="2033358" y="631121"/>
                  <a:pt x="2039999" y="617838"/>
                </a:cubicBezTo>
                <a:cubicBezTo>
                  <a:pt x="2102616" y="492602"/>
                  <a:pt x="2021579" y="647310"/>
                  <a:pt x="2101783" y="518984"/>
                </a:cubicBezTo>
                <a:cubicBezTo>
                  <a:pt x="2111546" y="503364"/>
                  <a:pt x="2117357" y="485550"/>
                  <a:pt x="2126496" y="469557"/>
                </a:cubicBezTo>
                <a:cubicBezTo>
                  <a:pt x="2133864" y="456663"/>
                  <a:pt x="2142972" y="444844"/>
                  <a:pt x="2151210" y="432487"/>
                </a:cubicBezTo>
                <a:cubicBezTo>
                  <a:pt x="2155329" y="420130"/>
                  <a:pt x="2157241" y="406803"/>
                  <a:pt x="2163566" y="395417"/>
                </a:cubicBezTo>
                <a:cubicBezTo>
                  <a:pt x="2177990" y="369453"/>
                  <a:pt x="2196517" y="345990"/>
                  <a:pt x="2212993" y="321276"/>
                </a:cubicBezTo>
                <a:cubicBezTo>
                  <a:pt x="2221231" y="308919"/>
                  <a:pt x="2227206" y="294707"/>
                  <a:pt x="2237707" y="284206"/>
                </a:cubicBezTo>
                <a:lnTo>
                  <a:pt x="2348918" y="172995"/>
                </a:lnTo>
                <a:lnTo>
                  <a:pt x="2385988" y="135925"/>
                </a:lnTo>
                <a:cubicBezTo>
                  <a:pt x="2398345" y="123568"/>
                  <a:pt x="2406479" y="104380"/>
                  <a:pt x="2423058" y="98854"/>
                </a:cubicBezTo>
                <a:lnTo>
                  <a:pt x="2460129" y="86498"/>
                </a:lnTo>
                <a:cubicBezTo>
                  <a:pt x="2472486" y="78260"/>
                  <a:pt x="2483242" y="66859"/>
                  <a:pt x="2497199" y="61784"/>
                </a:cubicBezTo>
                <a:cubicBezTo>
                  <a:pt x="2586305" y="29382"/>
                  <a:pt x="2623079" y="37586"/>
                  <a:pt x="2719620" y="24714"/>
                </a:cubicBezTo>
                <a:cubicBezTo>
                  <a:pt x="2740438" y="21938"/>
                  <a:pt x="2760809" y="16476"/>
                  <a:pt x="2781404" y="12357"/>
                </a:cubicBezTo>
                <a:cubicBezTo>
                  <a:pt x="2867901" y="16476"/>
                  <a:pt x="2954830" y="15151"/>
                  <a:pt x="3040896" y="24714"/>
                </a:cubicBezTo>
                <a:cubicBezTo>
                  <a:pt x="3152127" y="37073"/>
                  <a:pt x="3077957" y="49425"/>
                  <a:pt x="3152107" y="61784"/>
                </a:cubicBezTo>
                <a:cubicBezTo>
                  <a:pt x="3242999" y="76933"/>
                  <a:pt x="3201941" y="68064"/>
                  <a:pt x="3275674" y="86498"/>
                </a:cubicBezTo>
                <a:cubicBezTo>
                  <a:pt x="3362171" y="82379"/>
                  <a:pt x="3450252" y="91124"/>
                  <a:pt x="3535166" y="74141"/>
                </a:cubicBezTo>
                <a:cubicBezTo>
                  <a:pt x="3560710" y="69032"/>
                  <a:pt x="3482701" y="63877"/>
                  <a:pt x="3461026" y="49427"/>
                </a:cubicBezTo>
                <a:cubicBezTo>
                  <a:pt x="3402281" y="10264"/>
                  <a:pt x="3438044" y="29410"/>
                  <a:pt x="3349815" y="0"/>
                </a:cubicBezTo>
                <a:lnTo>
                  <a:pt x="3386885" y="12357"/>
                </a:lnTo>
                <a:cubicBezTo>
                  <a:pt x="3399242" y="16476"/>
                  <a:pt x="3413118" y="17489"/>
                  <a:pt x="3423956" y="24714"/>
                </a:cubicBezTo>
                <a:cubicBezTo>
                  <a:pt x="3508934" y="81366"/>
                  <a:pt x="3469918" y="64748"/>
                  <a:pt x="3535166" y="86498"/>
                </a:cubicBezTo>
                <a:cubicBezTo>
                  <a:pt x="3526928" y="102974"/>
                  <a:pt x="3519930" y="120130"/>
                  <a:pt x="3510453" y="135925"/>
                </a:cubicBezTo>
                <a:cubicBezTo>
                  <a:pt x="3495172" y="161394"/>
                  <a:pt x="3470419" y="181887"/>
                  <a:pt x="3461026" y="210065"/>
                </a:cubicBezTo>
                <a:cubicBezTo>
                  <a:pt x="3456907" y="222422"/>
                  <a:pt x="3457879" y="237925"/>
                  <a:pt x="3448669" y="247135"/>
                </a:cubicBezTo>
                <a:cubicBezTo>
                  <a:pt x="3439459" y="256345"/>
                  <a:pt x="3411599" y="259492"/>
                  <a:pt x="3411599" y="259492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reeform 1"/>
          <p:cNvSpPr/>
          <p:nvPr/>
        </p:nvSpPr>
        <p:spPr>
          <a:xfrm>
            <a:off x="3433995" y="2533135"/>
            <a:ext cx="2756740" cy="620469"/>
          </a:xfrm>
          <a:custGeom>
            <a:avLst/>
            <a:gdLst>
              <a:gd name="connsiteX0" fmla="*/ 13540 w 2756740"/>
              <a:gd name="connsiteY0" fmla="*/ 531341 h 620469"/>
              <a:gd name="connsiteX1" fmla="*/ 25897 w 2756740"/>
              <a:gd name="connsiteY1" fmla="*/ 617838 h 620469"/>
              <a:gd name="connsiteX2" fmla="*/ 38254 w 2756740"/>
              <a:gd name="connsiteY2" fmla="*/ 568411 h 620469"/>
              <a:gd name="connsiteX3" fmla="*/ 25897 w 2756740"/>
              <a:gd name="connsiteY3" fmla="*/ 518984 h 620469"/>
              <a:gd name="connsiteX4" fmla="*/ 1183 w 2756740"/>
              <a:gd name="connsiteY4" fmla="*/ 556054 h 620469"/>
              <a:gd name="connsiteX5" fmla="*/ 38254 w 2756740"/>
              <a:gd name="connsiteY5" fmla="*/ 543697 h 620469"/>
              <a:gd name="connsiteX6" fmla="*/ 112394 w 2756740"/>
              <a:gd name="connsiteY6" fmla="*/ 494270 h 620469"/>
              <a:gd name="connsiteX7" fmla="*/ 149464 w 2756740"/>
              <a:gd name="connsiteY7" fmla="*/ 469557 h 620469"/>
              <a:gd name="connsiteX8" fmla="*/ 186535 w 2756740"/>
              <a:gd name="connsiteY8" fmla="*/ 420130 h 620469"/>
              <a:gd name="connsiteX9" fmla="*/ 260675 w 2756740"/>
              <a:gd name="connsiteY9" fmla="*/ 358346 h 620469"/>
              <a:gd name="connsiteX10" fmla="*/ 310102 w 2756740"/>
              <a:gd name="connsiteY10" fmla="*/ 345989 h 620469"/>
              <a:gd name="connsiteX11" fmla="*/ 359529 w 2756740"/>
              <a:gd name="connsiteY11" fmla="*/ 321276 h 620469"/>
              <a:gd name="connsiteX12" fmla="*/ 408956 w 2756740"/>
              <a:gd name="connsiteY12" fmla="*/ 308919 h 620469"/>
              <a:gd name="connsiteX13" fmla="*/ 520167 w 2756740"/>
              <a:gd name="connsiteY13" fmla="*/ 271849 h 620469"/>
              <a:gd name="connsiteX14" fmla="*/ 594308 w 2756740"/>
              <a:gd name="connsiteY14" fmla="*/ 247135 h 620469"/>
              <a:gd name="connsiteX15" fmla="*/ 631378 w 2756740"/>
              <a:gd name="connsiteY15" fmla="*/ 234779 h 620469"/>
              <a:gd name="connsiteX16" fmla="*/ 680805 w 2756740"/>
              <a:gd name="connsiteY16" fmla="*/ 222422 h 620469"/>
              <a:gd name="connsiteX17" fmla="*/ 742589 w 2756740"/>
              <a:gd name="connsiteY17" fmla="*/ 197708 h 620469"/>
              <a:gd name="connsiteX18" fmla="*/ 792016 w 2756740"/>
              <a:gd name="connsiteY18" fmla="*/ 185351 h 620469"/>
              <a:gd name="connsiteX19" fmla="*/ 829086 w 2756740"/>
              <a:gd name="connsiteY19" fmla="*/ 172995 h 620469"/>
              <a:gd name="connsiteX20" fmla="*/ 878513 w 2756740"/>
              <a:gd name="connsiteY20" fmla="*/ 160638 h 620469"/>
              <a:gd name="connsiteX21" fmla="*/ 940297 w 2756740"/>
              <a:gd name="connsiteY21" fmla="*/ 135924 h 620469"/>
              <a:gd name="connsiteX22" fmla="*/ 977367 w 2756740"/>
              <a:gd name="connsiteY22" fmla="*/ 111211 h 620469"/>
              <a:gd name="connsiteX23" fmla="*/ 1063864 w 2756740"/>
              <a:gd name="connsiteY23" fmla="*/ 98854 h 620469"/>
              <a:gd name="connsiteX24" fmla="*/ 1138005 w 2756740"/>
              <a:gd name="connsiteY24" fmla="*/ 86497 h 620469"/>
              <a:gd name="connsiteX25" fmla="*/ 1199789 w 2756740"/>
              <a:gd name="connsiteY25" fmla="*/ 74141 h 620469"/>
              <a:gd name="connsiteX26" fmla="*/ 1483994 w 2756740"/>
              <a:gd name="connsiteY26" fmla="*/ 37070 h 620469"/>
              <a:gd name="connsiteX27" fmla="*/ 1681702 w 2756740"/>
              <a:gd name="connsiteY27" fmla="*/ 12357 h 620469"/>
              <a:gd name="connsiteX28" fmla="*/ 1743486 w 2756740"/>
              <a:gd name="connsiteY28" fmla="*/ 0 h 620469"/>
              <a:gd name="connsiteX29" fmla="*/ 2002978 w 2756740"/>
              <a:gd name="connsiteY29" fmla="*/ 12357 h 620469"/>
              <a:gd name="connsiteX30" fmla="*/ 2213043 w 2756740"/>
              <a:gd name="connsiteY30" fmla="*/ 49427 h 620469"/>
              <a:gd name="connsiteX31" fmla="*/ 2311897 w 2756740"/>
              <a:gd name="connsiteY31" fmla="*/ 74141 h 620469"/>
              <a:gd name="connsiteX32" fmla="*/ 2460178 w 2756740"/>
              <a:gd name="connsiteY32" fmla="*/ 98854 h 620469"/>
              <a:gd name="connsiteX33" fmla="*/ 2608459 w 2756740"/>
              <a:gd name="connsiteY33" fmla="*/ 148281 h 620469"/>
              <a:gd name="connsiteX34" fmla="*/ 2645529 w 2756740"/>
              <a:gd name="connsiteY34" fmla="*/ 160638 h 620469"/>
              <a:gd name="connsiteX35" fmla="*/ 2682600 w 2756740"/>
              <a:gd name="connsiteY35" fmla="*/ 172995 h 620469"/>
              <a:gd name="connsiteX36" fmla="*/ 2756740 w 2756740"/>
              <a:gd name="connsiteY36" fmla="*/ 210065 h 620469"/>
              <a:gd name="connsiteX37" fmla="*/ 2719670 w 2756740"/>
              <a:gd name="connsiteY37" fmla="*/ 98854 h 620469"/>
              <a:gd name="connsiteX38" fmla="*/ 2732027 w 2756740"/>
              <a:gd name="connsiteY38" fmla="*/ 98854 h 620469"/>
              <a:gd name="connsiteX39" fmla="*/ 2732027 w 2756740"/>
              <a:gd name="connsiteY39" fmla="*/ 222422 h 620469"/>
              <a:gd name="connsiteX40" fmla="*/ 2657886 w 2756740"/>
              <a:gd name="connsiteY40" fmla="*/ 234779 h 620469"/>
              <a:gd name="connsiteX41" fmla="*/ 2596102 w 2756740"/>
              <a:gd name="connsiteY41" fmla="*/ 247135 h 620469"/>
              <a:gd name="connsiteX42" fmla="*/ 2521962 w 2756740"/>
              <a:gd name="connsiteY42" fmla="*/ 271849 h 620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2756740" h="620469">
                <a:moveTo>
                  <a:pt x="13540" y="531341"/>
                </a:moveTo>
                <a:cubicBezTo>
                  <a:pt x="17659" y="560173"/>
                  <a:pt x="9741" y="593605"/>
                  <a:pt x="25897" y="617838"/>
                </a:cubicBezTo>
                <a:cubicBezTo>
                  <a:pt x="35318" y="631968"/>
                  <a:pt x="38254" y="585394"/>
                  <a:pt x="38254" y="568411"/>
                </a:cubicBezTo>
                <a:cubicBezTo>
                  <a:pt x="38254" y="551428"/>
                  <a:pt x="30016" y="535460"/>
                  <a:pt x="25897" y="518984"/>
                </a:cubicBezTo>
                <a:cubicBezTo>
                  <a:pt x="17659" y="531341"/>
                  <a:pt x="-5459" y="542771"/>
                  <a:pt x="1183" y="556054"/>
                </a:cubicBezTo>
                <a:cubicBezTo>
                  <a:pt x="7008" y="567704"/>
                  <a:pt x="26868" y="550023"/>
                  <a:pt x="38254" y="543697"/>
                </a:cubicBezTo>
                <a:cubicBezTo>
                  <a:pt x="64218" y="529273"/>
                  <a:pt x="87681" y="510746"/>
                  <a:pt x="112394" y="494270"/>
                </a:cubicBezTo>
                <a:cubicBezTo>
                  <a:pt x="124751" y="486032"/>
                  <a:pt x="140553" y="481438"/>
                  <a:pt x="149464" y="469557"/>
                </a:cubicBezTo>
                <a:cubicBezTo>
                  <a:pt x="161821" y="453081"/>
                  <a:pt x="173132" y="435767"/>
                  <a:pt x="186535" y="420130"/>
                </a:cubicBezTo>
                <a:cubicBezTo>
                  <a:pt x="203774" y="400018"/>
                  <a:pt x="234843" y="369417"/>
                  <a:pt x="260675" y="358346"/>
                </a:cubicBezTo>
                <a:cubicBezTo>
                  <a:pt x="276285" y="351656"/>
                  <a:pt x="294201" y="351952"/>
                  <a:pt x="310102" y="345989"/>
                </a:cubicBezTo>
                <a:cubicBezTo>
                  <a:pt x="327349" y="339521"/>
                  <a:pt x="342282" y="327744"/>
                  <a:pt x="359529" y="321276"/>
                </a:cubicBezTo>
                <a:cubicBezTo>
                  <a:pt x="375430" y="315313"/>
                  <a:pt x="392689" y="313799"/>
                  <a:pt x="408956" y="308919"/>
                </a:cubicBezTo>
                <a:cubicBezTo>
                  <a:pt x="409006" y="308904"/>
                  <a:pt x="501607" y="278036"/>
                  <a:pt x="520167" y="271849"/>
                </a:cubicBezTo>
                <a:lnTo>
                  <a:pt x="594308" y="247135"/>
                </a:lnTo>
                <a:cubicBezTo>
                  <a:pt x="606665" y="243016"/>
                  <a:pt x="618742" y="237938"/>
                  <a:pt x="631378" y="234779"/>
                </a:cubicBezTo>
                <a:cubicBezTo>
                  <a:pt x="647854" y="230660"/>
                  <a:pt x="664694" y="227793"/>
                  <a:pt x="680805" y="222422"/>
                </a:cubicBezTo>
                <a:cubicBezTo>
                  <a:pt x="701848" y="215408"/>
                  <a:pt x="721546" y="204722"/>
                  <a:pt x="742589" y="197708"/>
                </a:cubicBezTo>
                <a:cubicBezTo>
                  <a:pt x="758700" y="192337"/>
                  <a:pt x="775687" y="190016"/>
                  <a:pt x="792016" y="185351"/>
                </a:cubicBezTo>
                <a:cubicBezTo>
                  <a:pt x="804540" y="181773"/>
                  <a:pt x="816562" y="176573"/>
                  <a:pt x="829086" y="172995"/>
                </a:cubicBezTo>
                <a:cubicBezTo>
                  <a:pt x="845415" y="168330"/>
                  <a:pt x="862402" y="166009"/>
                  <a:pt x="878513" y="160638"/>
                </a:cubicBezTo>
                <a:cubicBezTo>
                  <a:pt x="899556" y="153624"/>
                  <a:pt x="920458" y="145844"/>
                  <a:pt x="940297" y="135924"/>
                </a:cubicBezTo>
                <a:cubicBezTo>
                  <a:pt x="953580" y="129283"/>
                  <a:pt x="963143" y="115478"/>
                  <a:pt x="977367" y="111211"/>
                </a:cubicBezTo>
                <a:cubicBezTo>
                  <a:pt x="1005264" y="102842"/>
                  <a:pt x="1035078" y="103283"/>
                  <a:pt x="1063864" y="98854"/>
                </a:cubicBezTo>
                <a:cubicBezTo>
                  <a:pt x="1088627" y="95044"/>
                  <a:pt x="1113355" y="90979"/>
                  <a:pt x="1138005" y="86497"/>
                </a:cubicBezTo>
                <a:cubicBezTo>
                  <a:pt x="1158669" y="82740"/>
                  <a:pt x="1179072" y="77594"/>
                  <a:pt x="1199789" y="74141"/>
                </a:cubicBezTo>
                <a:cubicBezTo>
                  <a:pt x="1265048" y="63265"/>
                  <a:pt x="1455745" y="40601"/>
                  <a:pt x="1483994" y="37070"/>
                </a:cubicBezTo>
                <a:cubicBezTo>
                  <a:pt x="1484012" y="37068"/>
                  <a:pt x="1681684" y="12361"/>
                  <a:pt x="1681702" y="12357"/>
                </a:cubicBezTo>
                <a:lnTo>
                  <a:pt x="1743486" y="0"/>
                </a:lnTo>
                <a:cubicBezTo>
                  <a:pt x="1829983" y="4119"/>
                  <a:pt x="1916738" y="4517"/>
                  <a:pt x="2002978" y="12357"/>
                </a:cubicBezTo>
                <a:cubicBezTo>
                  <a:pt x="2008335" y="12844"/>
                  <a:pt x="2170712" y="38844"/>
                  <a:pt x="2213043" y="49427"/>
                </a:cubicBezTo>
                <a:cubicBezTo>
                  <a:pt x="2319831" y="76125"/>
                  <a:pt x="2157050" y="46815"/>
                  <a:pt x="2311897" y="74141"/>
                </a:cubicBezTo>
                <a:lnTo>
                  <a:pt x="2460178" y="98854"/>
                </a:lnTo>
                <a:lnTo>
                  <a:pt x="2608459" y="148281"/>
                </a:lnTo>
                <a:lnTo>
                  <a:pt x="2645529" y="160638"/>
                </a:lnTo>
                <a:cubicBezTo>
                  <a:pt x="2657886" y="164757"/>
                  <a:pt x="2671762" y="165770"/>
                  <a:pt x="2682600" y="172995"/>
                </a:cubicBezTo>
                <a:cubicBezTo>
                  <a:pt x="2730508" y="204933"/>
                  <a:pt x="2705581" y="193012"/>
                  <a:pt x="2756740" y="210065"/>
                </a:cubicBezTo>
                <a:lnTo>
                  <a:pt x="2719670" y="98854"/>
                </a:lnTo>
                <a:cubicBezTo>
                  <a:pt x="2702617" y="47695"/>
                  <a:pt x="2700088" y="50947"/>
                  <a:pt x="2732027" y="98854"/>
                </a:cubicBezTo>
                <a:cubicBezTo>
                  <a:pt x="2744616" y="136622"/>
                  <a:pt x="2766299" y="183254"/>
                  <a:pt x="2732027" y="222422"/>
                </a:cubicBezTo>
                <a:cubicBezTo>
                  <a:pt x="2715529" y="241278"/>
                  <a:pt x="2682536" y="230297"/>
                  <a:pt x="2657886" y="234779"/>
                </a:cubicBezTo>
                <a:cubicBezTo>
                  <a:pt x="2637222" y="238536"/>
                  <a:pt x="2616364" y="241609"/>
                  <a:pt x="2596102" y="247135"/>
                </a:cubicBezTo>
                <a:cubicBezTo>
                  <a:pt x="2570970" y="253989"/>
                  <a:pt x="2521962" y="271849"/>
                  <a:pt x="2521962" y="271849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>
            <a:off x="380240" y="4978926"/>
            <a:ext cx="4043480" cy="1248879"/>
          </a:xfrm>
          <a:prstGeom prst="roundRect">
            <a:avLst>
              <a:gd name="adj" fmla="val 12817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518026" y="5079134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run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85098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3212758" y="2054054"/>
            <a:ext cx="5286632" cy="2308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600" dirty="0" smtClean="0">
                <a:latin typeface="+mn-lt"/>
                <a:cs typeface="Courier"/>
              </a:rPr>
              <a:t>#7: </a:t>
            </a:r>
            <a:r>
              <a:rPr lang="en-US" sz="3600" dirty="0" smtClean="0">
                <a:latin typeface="+mn-lt"/>
                <a:ea typeface="Courier" charset="0"/>
                <a:cs typeface="Courier" charset="0"/>
              </a:rPr>
              <a:t>there is space for all instance variables. They are </a:t>
            </a:r>
            <a:r>
              <a:rPr lang="en-US" sz="3600" dirty="0" smtClean="0">
                <a:latin typeface="+mn-lt"/>
                <a:ea typeface="Courier" charset="0"/>
                <a:cs typeface="Courier" charset="0"/>
              </a:rPr>
              <a:t>accessible by the entire class</a:t>
            </a:r>
            <a:endParaRPr lang="en-US" sz="3600" dirty="0" smtClean="0">
              <a:latin typeface="+mn-lt"/>
              <a:cs typeface="Courier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47346"/>
            <a:ext cx="32512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759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3212758" y="2054054"/>
            <a:ext cx="5286632" cy="1754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600" dirty="0" smtClean="0">
                <a:latin typeface="+mn-lt"/>
                <a:cs typeface="Courier"/>
              </a:rPr>
              <a:t>#8: </a:t>
            </a:r>
            <a:r>
              <a:rPr lang="en-US" sz="3600" dirty="0" smtClean="0">
                <a:latin typeface="+mn-lt"/>
                <a:ea typeface="Courier" charset="0"/>
                <a:cs typeface="Courier" charset="0"/>
              </a:rPr>
              <a:t>instance variables are initialized before run is called</a:t>
            </a:r>
            <a:endParaRPr lang="en-US" sz="3600" dirty="0" smtClean="0">
              <a:latin typeface="+mn-lt"/>
              <a:cs typeface="Courier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47346"/>
            <a:ext cx="32512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01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837" y="1729945"/>
            <a:ext cx="7818617" cy="210373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Common Bug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322174" y="4584356"/>
            <a:ext cx="61013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/>
              <a:t>Answer: makes </a:t>
            </a:r>
            <a:r>
              <a:rPr lang="en-US" sz="2400" dirty="0" smtClean="0"/>
              <a:t>a square that is 0 by </a:t>
            </a:r>
            <a:r>
              <a:rPr lang="en-US" sz="2400" dirty="0"/>
              <a:t>0</a:t>
            </a:r>
            <a:r>
              <a:rPr lang="en-US" sz="2400" dirty="0" smtClean="0"/>
              <a:t> since </a:t>
            </a:r>
            <a:r>
              <a:rPr lang="en-US" sz="2400" b="1" dirty="0" err="1" smtClean="0">
                <a:latin typeface="Courier" charset="0"/>
                <a:ea typeface="Courier" charset="0"/>
                <a:cs typeface="Courier" charset="0"/>
              </a:rPr>
              <a:t>getWidth</a:t>
            </a:r>
            <a:r>
              <a:rPr lang="en-US" sz="2400" dirty="0" smtClean="0"/>
              <a:t> is called before the screen has been made.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1276866" y="1042086"/>
            <a:ext cx="61013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Question: what does this program do?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20615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7967" y="479777"/>
            <a:ext cx="9989855" cy="6702777"/>
          </a:xfrm>
          <a:prstGeom prst="rect">
            <a:avLst/>
          </a:prstGeom>
        </p:spPr>
      </p:pic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Today’s Route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19" name="TextBox 18"/>
          <p:cNvSpPr txBox="1"/>
          <p:nvPr/>
        </p:nvSpPr>
        <p:spPr>
          <a:xfrm rot="20058668">
            <a:off x="3335272" y="5436710"/>
            <a:ext cx="44025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The River of Memories</a:t>
            </a:r>
            <a:endParaRPr lang="en-US" sz="2400" dirty="0">
              <a:latin typeface="Chalkboard"/>
              <a:cs typeface="Chalkboard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899" b="96162" l="7184" r="98276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3339" y="2185639"/>
            <a:ext cx="1288642" cy="183298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899" b="96162" l="7184" r="98276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93456" y="1367883"/>
            <a:ext cx="1288642" cy="183298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899" b="96162" l="7184" r="98276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717817" y="1899424"/>
            <a:ext cx="1288642" cy="183298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2494" b="98005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10854" y="2754128"/>
            <a:ext cx="726721" cy="787609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2494" b="98005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953023" y="902057"/>
            <a:ext cx="726721" cy="78760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713356" y="1025910"/>
            <a:ext cx="17521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You are here</a:t>
            </a:r>
            <a:endParaRPr lang="en-US" sz="2400" dirty="0"/>
          </a:p>
        </p:txBody>
      </p:sp>
      <p:sp>
        <p:nvSpPr>
          <p:cNvPr id="21" name="TextBox 20"/>
          <p:cNvSpPr txBox="1"/>
          <p:nvPr/>
        </p:nvSpPr>
        <p:spPr>
          <a:xfrm rot="21377307">
            <a:off x="196629" y="5230736"/>
            <a:ext cx="12553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>
                <a:latin typeface="Chalkboard"/>
                <a:cs typeface="Chalkboard"/>
              </a:rPr>
              <a:t>Core model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22" name="TextBox 21"/>
          <p:cNvSpPr txBox="1"/>
          <p:nvPr/>
        </p:nvSpPr>
        <p:spPr>
          <a:xfrm rot="21377307">
            <a:off x="2353194" y="4894621"/>
            <a:ext cx="12553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>
                <a:latin typeface="Chalkboard"/>
                <a:cs typeface="Chalkboard"/>
              </a:rPr>
              <a:t>The Heap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23" name="TextBox 22"/>
          <p:cNvSpPr txBox="1"/>
          <p:nvPr/>
        </p:nvSpPr>
        <p:spPr>
          <a:xfrm rot="21377307">
            <a:off x="5646559" y="3376749"/>
            <a:ext cx="15092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Instance</a:t>
            </a:r>
          </a:p>
          <a:p>
            <a:pPr algn="ctr"/>
            <a:r>
              <a:rPr lang="en-US" sz="2400" dirty="0" smtClean="0">
                <a:latin typeface="Chalkboard"/>
                <a:cs typeface="Chalkboard"/>
              </a:rPr>
              <a:t>Variables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24" name="TextBox 23"/>
          <p:cNvSpPr txBox="1"/>
          <p:nvPr/>
        </p:nvSpPr>
        <p:spPr>
          <a:xfrm rot="21377307">
            <a:off x="4584915" y="4492652"/>
            <a:ext cx="12553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Canvas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913776" y="1534287"/>
            <a:ext cx="1509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>
                <a:latin typeface="Chalkboard"/>
                <a:cs typeface="Chalkboard"/>
              </a:rPr>
              <a:t>Friday</a:t>
            </a:r>
            <a:endParaRPr lang="en-US" sz="2400" dirty="0">
              <a:latin typeface="Chalkboard"/>
              <a:cs typeface="Chalkboard"/>
            </a:endParaRPr>
          </a:p>
        </p:txBody>
      </p:sp>
    </p:spTree>
    <p:extLst>
      <p:ext uri="{BB962C8B-B14F-4D97-AF65-F5344CB8AC3E}">
        <p14:creationId xmlns:p14="http://schemas.microsoft.com/office/powerpoint/2010/main" val="1685389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3212758" y="2054054"/>
            <a:ext cx="5286632" cy="1754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600" dirty="0" smtClean="0">
                <a:latin typeface="+mn-lt"/>
                <a:cs typeface="Courier"/>
              </a:rPr>
              <a:t>#9: </a:t>
            </a:r>
            <a:r>
              <a:rPr lang="en-US" sz="3600" dirty="0" smtClean="0">
                <a:latin typeface="+mn-lt"/>
                <a:ea typeface="Courier" charset="0"/>
                <a:cs typeface="Courier" charset="0"/>
              </a:rPr>
              <a:t>for objects, == checks if the variables store the same address</a:t>
            </a:r>
            <a:endParaRPr lang="en-US" sz="3600" dirty="0" smtClean="0">
              <a:latin typeface="+mn-lt"/>
              <a:cs typeface="Courier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47346"/>
            <a:ext cx="32512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43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159116" y="1148331"/>
            <a:ext cx="4901399" cy="2684633"/>
            <a:chOff x="803189" y="506627"/>
            <a:chExt cx="7200943" cy="5271416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6605" y="513566"/>
              <a:ext cx="7197527" cy="5264477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16" name="Rectangle 15"/>
            <p:cNvSpPr/>
            <p:nvPr/>
          </p:nvSpPr>
          <p:spPr>
            <a:xfrm>
              <a:off x="803189" y="506627"/>
              <a:ext cx="7154562" cy="525162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Stack Diagrams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13" name="Rectangle 3"/>
          <p:cNvSpPr>
            <a:spLocks noGrp="1" noChangeArrowheads="1"/>
          </p:cNvSpPr>
          <p:nvPr>
            <p:ph idx="1"/>
          </p:nvPr>
        </p:nvSpPr>
        <p:spPr>
          <a:xfrm>
            <a:off x="217589" y="494913"/>
            <a:ext cx="6390906" cy="4280211"/>
          </a:xfrm>
          <a:noFill/>
        </p:spPr>
        <p:txBody>
          <a:bodyPr lIns="90487" tIns="44450" rIns="90487" bIns="44450">
            <a:normAutofit/>
          </a:bodyPr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0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0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000" b="1" dirty="0" smtClean="0">
                <a:solidFill>
                  <a:srgbClr val="B70051"/>
                </a:solidFill>
                <a:latin typeface="Courier New" charset="0"/>
              </a:rPr>
              <a:t>public </a:t>
            </a:r>
            <a:r>
              <a:rPr lang="en-US" sz="2000" b="1" dirty="0">
                <a:solidFill>
                  <a:srgbClr val="B70051"/>
                </a:solidFill>
                <a:latin typeface="Courier New" charset="0"/>
              </a:rPr>
              <a:t>void </a:t>
            </a:r>
            <a:r>
              <a:rPr lang="en-US" sz="2000" b="1" dirty="0">
                <a:solidFill>
                  <a:srgbClr val="000000"/>
                </a:solidFill>
                <a:latin typeface="Courier New" charset="0"/>
              </a:rPr>
              <a:t>run() </a:t>
            </a:r>
            <a:r>
              <a:rPr lang="en-US" sz="2000" b="1" dirty="0" smtClean="0">
                <a:solidFill>
                  <a:srgbClr val="000000"/>
                </a:solidFill>
                <a:latin typeface="Courier New" charset="0"/>
              </a:rPr>
              <a:t>{</a:t>
            </a:r>
            <a:endParaRPr lang="en-US" sz="2000" b="1" dirty="0" smtClean="0"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000" b="1" dirty="0" smtClean="0">
                <a:latin typeface="Courier New" charset="0"/>
              </a:rPr>
              <a:t>   </a:t>
            </a:r>
            <a:r>
              <a:rPr lang="en-US" sz="2000" b="1" dirty="0" err="1" smtClean="0">
                <a:latin typeface="Courier New" charset="0"/>
              </a:rPr>
              <a:t>println</a:t>
            </a:r>
            <a:r>
              <a:rPr lang="en-US" sz="2000" b="1" dirty="0" smtClean="0">
                <a:latin typeface="Courier New" charset="0"/>
              </a:rPr>
              <a:t>(</a:t>
            </a:r>
            <a:r>
              <a:rPr lang="en-US" sz="2000" b="1" dirty="0" err="1" smtClean="0">
                <a:latin typeface="Courier New" charset="0"/>
              </a:rPr>
              <a:t>toInches</a:t>
            </a:r>
            <a:r>
              <a:rPr lang="en-US" sz="2000" b="1" dirty="0" smtClean="0">
                <a:latin typeface="Courier New" charset="0"/>
              </a:rPr>
              <a:t>(5));</a:t>
            </a:r>
            <a:endParaRPr lang="en-US" sz="20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000" b="1" dirty="0" smtClean="0"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0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000" b="1" dirty="0">
                <a:solidFill>
                  <a:srgbClr val="B70051"/>
                </a:solidFill>
                <a:latin typeface="Courier New" charset="0"/>
              </a:rPr>
              <a:t>private </a:t>
            </a:r>
            <a:r>
              <a:rPr lang="en-US" sz="2000" b="1" dirty="0" err="1" smtClean="0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000" b="1" dirty="0" smtClean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000" b="1" dirty="0" err="1" smtClean="0">
                <a:solidFill>
                  <a:srgbClr val="000000"/>
                </a:solidFill>
                <a:latin typeface="Courier New" charset="0"/>
              </a:rPr>
              <a:t>toInches</a:t>
            </a:r>
            <a:r>
              <a:rPr lang="en-US" sz="2000" b="1" dirty="0" smtClean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000" b="1" dirty="0" err="1" smtClean="0">
                <a:solidFill>
                  <a:srgbClr val="C00000"/>
                </a:solidFill>
                <a:latin typeface="Courier New" charset="0"/>
              </a:rPr>
              <a:t>int</a:t>
            </a:r>
            <a:r>
              <a:rPr lang="en-US" sz="2000" b="1" dirty="0" smtClean="0">
                <a:solidFill>
                  <a:srgbClr val="000000"/>
                </a:solidFill>
                <a:latin typeface="Courier New" charset="0"/>
              </a:rPr>
              <a:t> feet){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000" b="1" dirty="0" smtClean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0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0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000" b="1" dirty="0" smtClean="0">
                <a:solidFill>
                  <a:srgbClr val="000000"/>
                </a:solidFill>
                <a:latin typeface="Courier New" charset="0"/>
              </a:rPr>
              <a:t>result = feet * 12;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000" b="1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2000" b="1" dirty="0" smtClean="0">
                <a:solidFill>
                  <a:srgbClr val="000000"/>
                </a:solidFill>
                <a:latin typeface="Courier New" charset="0"/>
              </a:rPr>
              <a:t>  </a:t>
            </a:r>
            <a:r>
              <a:rPr lang="en-US" sz="2000" b="1" dirty="0" smtClean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000" b="1" dirty="0" smtClean="0">
                <a:solidFill>
                  <a:srgbClr val="000000"/>
                </a:solidFill>
                <a:latin typeface="Courier New" charset="0"/>
              </a:rPr>
              <a:t>result;</a:t>
            </a:r>
            <a:endParaRPr lang="en-US" sz="2000" b="1" dirty="0" smtClean="0">
              <a:solidFill>
                <a:srgbClr val="B70051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000" b="1" dirty="0" smtClean="0">
                <a:solidFill>
                  <a:srgbClr val="000000"/>
                </a:solidFill>
                <a:latin typeface="Courier New" charset="0"/>
              </a:rPr>
              <a:t>}</a:t>
            </a:r>
            <a:endParaRPr lang="en-US" sz="20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0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660664" y="2977640"/>
            <a:ext cx="2733890" cy="391861"/>
          </a:xfrm>
          <a:prstGeom prst="roundRect">
            <a:avLst/>
          </a:pr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508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-152400" y="2733675"/>
            <a:ext cx="96774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Recall the start of class?</a:t>
            </a:r>
            <a:endParaRPr lang="en-US" sz="3600" dirty="0" smtClean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769952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0805" y="1122749"/>
            <a:ext cx="5911596" cy="193769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Who thinks this prints </a:t>
            </a:r>
            <a:r>
              <a:rPr lang="en-US" sz="4600" b="1" dirty="0" smtClean="0">
                <a:latin typeface="Courier New" charset="0"/>
                <a:ea typeface="Courier New" charset="0"/>
                <a:cs typeface="Courier New" charset="0"/>
              </a:rPr>
              <a:t>true</a:t>
            </a:r>
            <a:r>
              <a:rPr lang="en-US" sz="4600" dirty="0" smtClean="0">
                <a:latin typeface="Calibri"/>
                <a:cs typeface="Calibri"/>
              </a:rPr>
              <a:t>?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25088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Who thinks this prints </a:t>
            </a:r>
            <a:r>
              <a:rPr lang="en-US" sz="4600" b="1" dirty="0" smtClean="0">
                <a:latin typeface="Courier New" charset="0"/>
                <a:ea typeface="Courier New" charset="0"/>
                <a:cs typeface="Courier New" charset="0"/>
              </a:rPr>
              <a:t>true</a:t>
            </a:r>
            <a:r>
              <a:rPr lang="en-US" sz="4600" dirty="0" smtClean="0">
                <a:latin typeface="Calibri"/>
                <a:cs typeface="Calibri"/>
              </a:rPr>
              <a:t>?</a:t>
            </a:r>
            <a:endParaRPr lang="en-US" sz="4600" dirty="0">
              <a:latin typeface="Calibri"/>
              <a:cs typeface="Calibri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660" y="1060362"/>
            <a:ext cx="5875737" cy="24469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81550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814192" y="2570837"/>
            <a:ext cx="760851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What does an object store?</a:t>
            </a:r>
            <a:endParaRPr lang="en-US" sz="3600" dirty="0" smtClean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427998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826718" y="2645993"/>
            <a:ext cx="7533362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An object stores a memory address!</a:t>
            </a:r>
            <a:endParaRPr lang="en-US" sz="3600" dirty="0" smtClean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970953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719667"/>
            <a:ext cx="9144000" cy="6138333"/>
          </a:xfrm>
          <a:prstGeom prst="rect">
            <a:avLst/>
          </a:prstGeom>
          <a:solidFill>
            <a:srgbClr val="86D0F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Learning Goals</a:t>
            </a:r>
            <a:endParaRPr lang="en-US" sz="4600" dirty="0">
              <a:latin typeface="Calibri"/>
              <a:cs typeface="Calibri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81000" y="1102078"/>
            <a:ext cx="9144000" cy="6098644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372238" y="988743"/>
            <a:ext cx="82854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AutoNum type="arabicPeriod"/>
            </a:pPr>
            <a:r>
              <a:rPr lang="en-US" sz="2400" dirty="0" smtClean="0">
                <a:latin typeface="Chalkboard"/>
                <a:cs typeface="Chalkboard"/>
              </a:rPr>
              <a:t>Be able to write a large program</a:t>
            </a:r>
          </a:p>
          <a:p>
            <a:pPr marL="457200" indent="-457200" algn="ctr">
              <a:buAutoNum type="arabicPeriod"/>
            </a:pPr>
            <a:r>
              <a:rPr lang="en-US" sz="2400" dirty="0" smtClean="0">
                <a:latin typeface="Chalkboard"/>
                <a:cs typeface="Chalkboard"/>
              </a:rPr>
              <a:t>Be able to trace memory with references</a:t>
            </a:r>
          </a:p>
        </p:txBody>
      </p:sp>
    </p:spTree>
    <p:extLst>
      <p:ext uri="{BB962C8B-B14F-4D97-AF65-F5344CB8AC3E}">
        <p14:creationId xmlns:p14="http://schemas.microsoft.com/office/powerpoint/2010/main" val="47686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Beyond CS106A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534655" y="1209157"/>
            <a:ext cx="3557392" cy="2116899"/>
          </a:xfrm>
          <a:prstGeom prst="roundRect">
            <a:avLst>
              <a:gd name="adj" fmla="val 9284"/>
            </a:avLst>
          </a:prstGeom>
          <a:solidFill>
            <a:schemeClr val="bg1"/>
          </a:solidFill>
          <a:ln w="3810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687057" y="1286402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run</a:t>
            </a:r>
            <a:endParaRPr lang="en-US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747598" y="2500606"/>
            <a:ext cx="2648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r</a:t>
            </a:r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160957" y="2412924"/>
            <a:ext cx="2379946" cy="63882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 smtClean="0">
                <a:solidFill>
                  <a:srgbClr val="0027FF"/>
                </a:solidFill>
              </a:rPr>
              <a:t>12</a:t>
            </a:r>
            <a:endParaRPr lang="en-US" u="sng" dirty="0">
              <a:solidFill>
                <a:srgbClr val="0027FF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791195" y="778702"/>
            <a:ext cx="683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Heap</a:t>
            </a:r>
            <a:endParaRPr lang="en-US" b="1" dirty="0"/>
          </a:p>
        </p:txBody>
      </p:sp>
      <p:sp>
        <p:nvSpPr>
          <p:cNvPr id="15" name="Rectangle 14"/>
          <p:cNvSpPr/>
          <p:nvPr/>
        </p:nvSpPr>
        <p:spPr>
          <a:xfrm>
            <a:off x="6501009" y="1665962"/>
            <a:ext cx="1741118" cy="1741118"/>
          </a:xfrm>
          <a:prstGeom prst="rect">
            <a:avLst/>
          </a:prstGeom>
          <a:solidFill>
            <a:srgbClr val="FF40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7181002" y="1290274"/>
            <a:ext cx="418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u="sng" dirty="0" smtClean="0">
                <a:solidFill>
                  <a:srgbClr val="0027FF"/>
                </a:solidFill>
              </a:rPr>
              <a:t>12</a:t>
            </a:r>
            <a:endParaRPr lang="en-US" u="sng" dirty="0">
              <a:solidFill>
                <a:srgbClr val="0027FF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5655739" y="3629693"/>
            <a:ext cx="3326215" cy="3432132"/>
            <a:chOff x="400833" y="851770"/>
            <a:chExt cx="4183693" cy="3432132"/>
          </a:xfrm>
        </p:grpSpPr>
        <p:sp>
          <p:nvSpPr>
            <p:cNvPr id="20" name="Rounded Rectangle 19"/>
            <p:cNvSpPr/>
            <p:nvPr/>
          </p:nvSpPr>
          <p:spPr>
            <a:xfrm>
              <a:off x="400833" y="851770"/>
              <a:ext cx="4146115" cy="3077680"/>
            </a:xfrm>
            <a:prstGeom prst="roundRect">
              <a:avLst>
                <a:gd name="adj" fmla="val 4902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538620" y="951978"/>
              <a:ext cx="19130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Instance Variables</a:t>
              </a:r>
              <a:endParaRPr lang="en-US" b="1" dirty="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590811" y="1693102"/>
              <a:ext cx="8247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canvas</a:t>
              </a:r>
              <a:endParaRPr lang="en-US" dirty="0"/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578032" y="1102290"/>
              <a:ext cx="4006494" cy="3181612"/>
              <a:chOff x="1580116" y="1152394"/>
              <a:chExt cx="2077483" cy="2077483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580116" y="1152394"/>
                <a:ext cx="2077483" cy="2077483"/>
              </a:xfrm>
              <a:prstGeom prst="rect">
                <a:avLst/>
              </a:prstGeom>
            </p:spPr>
          </p:pic>
          <p:sp>
            <p:nvSpPr>
              <p:cNvPr id="7" name="Freeform 6"/>
              <p:cNvSpPr/>
              <p:nvPr/>
            </p:nvSpPr>
            <p:spPr>
              <a:xfrm>
                <a:off x="1821461" y="1728592"/>
                <a:ext cx="520906" cy="425885"/>
              </a:xfrm>
              <a:custGeom>
                <a:avLst/>
                <a:gdLst>
                  <a:gd name="connsiteX0" fmla="*/ 307964 w 520906"/>
                  <a:gd name="connsiteY0" fmla="*/ 0 h 425885"/>
                  <a:gd name="connsiteX1" fmla="*/ 257860 w 520906"/>
                  <a:gd name="connsiteY1" fmla="*/ 12526 h 425885"/>
                  <a:gd name="connsiteX2" fmla="*/ 82495 w 520906"/>
                  <a:gd name="connsiteY2" fmla="*/ 37578 h 425885"/>
                  <a:gd name="connsiteX3" fmla="*/ 44917 w 520906"/>
                  <a:gd name="connsiteY3" fmla="*/ 62630 h 425885"/>
                  <a:gd name="connsiteX4" fmla="*/ 19865 w 520906"/>
                  <a:gd name="connsiteY4" fmla="*/ 100208 h 425885"/>
                  <a:gd name="connsiteX5" fmla="*/ 19865 w 520906"/>
                  <a:gd name="connsiteY5" fmla="*/ 413359 h 425885"/>
                  <a:gd name="connsiteX6" fmla="*/ 57443 w 520906"/>
                  <a:gd name="connsiteY6" fmla="*/ 425885 h 425885"/>
                  <a:gd name="connsiteX7" fmla="*/ 270386 w 520906"/>
                  <a:gd name="connsiteY7" fmla="*/ 400833 h 425885"/>
                  <a:gd name="connsiteX8" fmla="*/ 307964 w 520906"/>
                  <a:gd name="connsiteY8" fmla="*/ 375781 h 425885"/>
                  <a:gd name="connsiteX9" fmla="*/ 383120 w 520906"/>
                  <a:gd name="connsiteY9" fmla="*/ 350729 h 425885"/>
                  <a:gd name="connsiteX10" fmla="*/ 420698 w 520906"/>
                  <a:gd name="connsiteY10" fmla="*/ 338203 h 425885"/>
                  <a:gd name="connsiteX11" fmla="*/ 495854 w 520906"/>
                  <a:gd name="connsiteY11" fmla="*/ 237994 h 425885"/>
                  <a:gd name="connsiteX12" fmla="*/ 520906 w 520906"/>
                  <a:gd name="connsiteY12" fmla="*/ 162838 h 425885"/>
                  <a:gd name="connsiteX13" fmla="*/ 508380 w 520906"/>
                  <a:gd name="connsiteY13" fmla="*/ 75156 h 425885"/>
                  <a:gd name="connsiteX14" fmla="*/ 483328 w 520906"/>
                  <a:gd name="connsiteY14" fmla="*/ 37578 h 425885"/>
                  <a:gd name="connsiteX15" fmla="*/ 445750 w 520906"/>
                  <a:gd name="connsiteY15" fmla="*/ 25052 h 425885"/>
                  <a:gd name="connsiteX16" fmla="*/ 345542 w 520906"/>
                  <a:gd name="connsiteY16" fmla="*/ 12526 h 425885"/>
                  <a:gd name="connsiteX17" fmla="*/ 307964 w 520906"/>
                  <a:gd name="connsiteY17" fmla="*/ 0 h 4258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20906" h="425885">
                    <a:moveTo>
                      <a:pt x="307964" y="0"/>
                    </a:moveTo>
                    <a:cubicBezTo>
                      <a:pt x="293350" y="0"/>
                      <a:pt x="274924" y="10251"/>
                      <a:pt x="257860" y="12526"/>
                    </a:cubicBezTo>
                    <a:cubicBezTo>
                      <a:pt x="218585" y="17763"/>
                      <a:pt x="131857" y="12897"/>
                      <a:pt x="82495" y="37578"/>
                    </a:cubicBezTo>
                    <a:cubicBezTo>
                      <a:pt x="69030" y="44311"/>
                      <a:pt x="57443" y="54279"/>
                      <a:pt x="44917" y="62630"/>
                    </a:cubicBezTo>
                    <a:cubicBezTo>
                      <a:pt x="36566" y="75156"/>
                      <a:pt x="26598" y="86743"/>
                      <a:pt x="19865" y="100208"/>
                    </a:cubicBezTo>
                    <a:cubicBezTo>
                      <a:pt x="-23155" y="186249"/>
                      <a:pt x="16604" y="394607"/>
                      <a:pt x="19865" y="413359"/>
                    </a:cubicBezTo>
                    <a:cubicBezTo>
                      <a:pt x="22127" y="426367"/>
                      <a:pt x="44917" y="421710"/>
                      <a:pt x="57443" y="425885"/>
                    </a:cubicBezTo>
                    <a:cubicBezTo>
                      <a:pt x="85149" y="423906"/>
                      <a:pt x="213447" y="429302"/>
                      <a:pt x="270386" y="400833"/>
                    </a:cubicBezTo>
                    <a:cubicBezTo>
                      <a:pt x="283851" y="394101"/>
                      <a:pt x="294207" y="381895"/>
                      <a:pt x="307964" y="375781"/>
                    </a:cubicBezTo>
                    <a:cubicBezTo>
                      <a:pt x="332095" y="365056"/>
                      <a:pt x="358068" y="359080"/>
                      <a:pt x="383120" y="350729"/>
                    </a:cubicBezTo>
                    <a:lnTo>
                      <a:pt x="420698" y="338203"/>
                    </a:lnTo>
                    <a:cubicBezTo>
                      <a:pt x="450373" y="308527"/>
                      <a:pt x="481691" y="280483"/>
                      <a:pt x="495854" y="237994"/>
                    </a:cubicBezTo>
                    <a:lnTo>
                      <a:pt x="520906" y="162838"/>
                    </a:lnTo>
                    <a:cubicBezTo>
                      <a:pt x="516731" y="133611"/>
                      <a:pt x="516864" y="103435"/>
                      <a:pt x="508380" y="75156"/>
                    </a:cubicBezTo>
                    <a:cubicBezTo>
                      <a:pt x="504054" y="60737"/>
                      <a:pt x="495083" y="46982"/>
                      <a:pt x="483328" y="37578"/>
                    </a:cubicBezTo>
                    <a:cubicBezTo>
                      <a:pt x="473018" y="29330"/>
                      <a:pt x="458741" y="27414"/>
                      <a:pt x="445750" y="25052"/>
                    </a:cubicBezTo>
                    <a:cubicBezTo>
                      <a:pt x="412630" y="19030"/>
                      <a:pt x="378403" y="19828"/>
                      <a:pt x="345542" y="12526"/>
                    </a:cubicBezTo>
                    <a:cubicBezTo>
                      <a:pt x="339778" y="11245"/>
                      <a:pt x="322578" y="0"/>
                      <a:pt x="307964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Freeform 7"/>
              <p:cNvSpPr/>
              <p:nvPr/>
            </p:nvSpPr>
            <p:spPr>
              <a:xfrm>
                <a:off x="2292263" y="2118987"/>
                <a:ext cx="665967" cy="425885"/>
              </a:xfrm>
              <a:custGeom>
                <a:avLst/>
                <a:gdLst>
                  <a:gd name="connsiteX0" fmla="*/ 307964 w 520906"/>
                  <a:gd name="connsiteY0" fmla="*/ 0 h 425885"/>
                  <a:gd name="connsiteX1" fmla="*/ 257860 w 520906"/>
                  <a:gd name="connsiteY1" fmla="*/ 12526 h 425885"/>
                  <a:gd name="connsiteX2" fmla="*/ 82495 w 520906"/>
                  <a:gd name="connsiteY2" fmla="*/ 37578 h 425885"/>
                  <a:gd name="connsiteX3" fmla="*/ 44917 w 520906"/>
                  <a:gd name="connsiteY3" fmla="*/ 62630 h 425885"/>
                  <a:gd name="connsiteX4" fmla="*/ 19865 w 520906"/>
                  <a:gd name="connsiteY4" fmla="*/ 100208 h 425885"/>
                  <a:gd name="connsiteX5" fmla="*/ 19865 w 520906"/>
                  <a:gd name="connsiteY5" fmla="*/ 413359 h 425885"/>
                  <a:gd name="connsiteX6" fmla="*/ 57443 w 520906"/>
                  <a:gd name="connsiteY6" fmla="*/ 425885 h 425885"/>
                  <a:gd name="connsiteX7" fmla="*/ 270386 w 520906"/>
                  <a:gd name="connsiteY7" fmla="*/ 400833 h 425885"/>
                  <a:gd name="connsiteX8" fmla="*/ 307964 w 520906"/>
                  <a:gd name="connsiteY8" fmla="*/ 375781 h 425885"/>
                  <a:gd name="connsiteX9" fmla="*/ 383120 w 520906"/>
                  <a:gd name="connsiteY9" fmla="*/ 350729 h 425885"/>
                  <a:gd name="connsiteX10" fmla="*/ 420698 w 520906"/>
                  <a:gd name="connsiteY10" fmla="*/ 338203 h 425885"/>
                  <a:gd name="connsiteX11" fmla="*/ 495854 w 520906"/>
                  <a:gd name="connsiteY11" fmla="*/ 237994 h 425885"/>
                  <a:gd name="connsiteX12" fmla="*/ 520906 w 520906"/>
                  <a:gd name="connsiteY12" fmla="*/ 162838 h 425885"/>
                  <a:gd name="connsiteX13" fmla="*/ 508380 w 520906"/>
                  <a:gd name="connsiteY13" fmla="*/ 75156 h 425885"/>
                  <a:gd name="connsiteX14" fmla="*/ 483328 w 520906"/>
                  <a:gd name="connsiteY14" fmla="*/ 37578 h 425885"/>
                  <a:gd name="connsiteX15" fmla="*/ 445750 w 520906"/>
                  <a:gd name="connsiteY15" fmla="*/ 25052 h 425885"/>
                  <a:gd name="connsiteX16" fmla="*/ 345542 w 520906"/>
                  <a:gd name="connsiteY16" fmla="*/ 12526 h 425885"/>
                  <a:gd name="connsiteX17" fmla="*/ 307964 w 520906"/>
                  <a:gd name="connsiteY17" fmla="*/ 0 h 4258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20906" h="425885">
                    <a:moveTo>
                      <a:pt x="307964" y="0"/>
                    </a:moveTo>
                    <a:cubicBezTo>
                      <a:pt x="293350" y="0"/>
                      <a:pt x="274924" y="10251"/>
                      <a:pt x="257860" y="12526"/>
                    </a:cubicBezTo>
                    <a:cubicBezTo>
                      <a:pt x="218585" y="17763"/>
                      <a:pt x="131857" y="12897"/>
                      <a:pt x="82495" y="37578"/>
                    </a:cubicBezTo>
                    <a:cubicBezTo>
                      <a:pt x="69030" y="44311"/>
                      <a:pt x="57443" y="54279"/>
                      <a:pt x="44917" y="62630"/>
                    </a:cubicBezTo>
                    <a:cubicBezTo>
                      <a:pt x="36566" y="75156"/>
                      <a:pt x="26598" y="86743"/>
                      <a:pt x="19865" y="100208"/>
                    </a:cubicBezTo>
                    <a:cubicBezTo>
                      <a:pt x="-23155" y="186249"/>
                      <a:pt x="16604" y="394607"/>
                      <a:pt x="19865" y="413359"/>
                    </a:cubicBezTo>
                    <a:cubicBezTo>
                      <a:pt x="22127" y="426367"/>
                      <a:pt x="44917" y="421710"/>
                      <a:pt x="57443" y="425885"/>
                    </a:cubicBezTo>
                    <a:cubicBezTo>
                      <a:pt x="85149" y="423906"/>
                      <a:pt x="213447" y="429302"/>
                      <a:pt x="270386" y="400833"/>
                    </a:cubicBezTo>
                    <a:cubicBezTo>
                      <a:pt x="283851" y="394101"/>
                      <a:pt x="294207" y="381895"/>
                      <a:pt x="307964" y="375781"/>
                    </a:cubicBezTo>
                    <a:cubicBezTo>
                      <a:pt x="332095" y="365056"/>
                      <a:pt x="358068" y="359080"/>
                      <a:pt x="383120" y="350729"/>
                    </a:cubicBezTo>
                    <a:lnTo>
                      <a:pt x="420698" y="338203"/>
                    </a:lnTo>
                    <a:cubicBezTo>
                      <a:pt x="450373" y="308527"/>
                      <a:pt x="481691" y="280483"/>
                      <a:pt x="495854" y="237994"/>
                    </a:cubicBezTo>
                    <a:lnTo>
                      <a:pt x="520906" y="162838"/>
                    </a:lnTo>
                    <a:cubicBezTo>
                      <a:pt x="516731" y="133611"/>
                      <a:pt x="516864" y="103435"/>
                      <a:pt x="508380" y="75156"/>
                    </a:cubicBezTo>
                    <a:cubicBezTo>
                      <a:pt x="504054" y="60737"/>
                      <a:pt x="495083" y="46982"/>
                      <a:pt x="483328" y="37578"/>
                    </a:cubicBezTo>
                    <a:cubicBezTo>
                      <a:pt x="473018" y="29330"/>
                      <a:pt x="458741" y="27414"/>
                      <a:pt x="445750" y="25052"/>
                    </a:cubicBezTo>
                    <a:cubicBezTo>
                      <a:pt x="412630" y="19030"/>
                      <a:pt x="378403" y="19828"/>
                      <a:pt x="345542" y="12526"/>
                    </a:cubicBezTo>
                    <a:cubicBezTo>
                      <a:pt x="339778" y="11245"/>
                      <a:pt x="322578" y="0"/>
                      <a:pt x="307964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7" name="Rectangle 16"/>
            <p:cNvSpPr/>
            <p:nvPr/>
          </p:nvSpPr>
          <p:spPr>
            <a:xfrm>
              <a:off x="2435723" y="2995901"/>
              <a:ext cx="41870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u="sng" smtClean="0">
                  <a:solidFill>
                    <a:srgbClr val="0027FF"/>
                  </a:solidFill>
                </a:rPr>
                <a:t>12</a:t>
              </a:r>
              <a:endParaRPr lang="en-US" u="sng" dirty="0">
                <a:solidFill>
                  <a:srgbClr val="0027FF"/>
                </a:solidFill>
              </a:endParaRPr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622206" y="1750180"/>
            <a:ext cx="526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this</a:t>
            </a:r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1162886" y="1650924"/>
            <a:ext cx="2379946" cy="63882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 smtClean="0">
                <a:solidFill>
                  <a:srgbClr val="0027FF"/>
                </a:solidFill>
              </a:rPr>
              <a:t>76</a:t>
            </a:r>
            <a:endParaRPr lang="en-US" u="sng" dirty="0">
              <a:solidFill>
                <a:srgbClr val="0027FF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7981583" y="3711312"/>
            <a:ext cx="418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u="sng" dirty="0" smtClean="0">
                <a:solidFill>
                  <a:srgbClr val="0027FF"/>
                </a:solidFill>
              </a:rPr>
              <a:t>76</a:t>
            </a:r>
            <a:endParaRPr lang="en-US" u="sng" dirty="0">
              <a:solidFill>
                <a:srgbClr val="0027FF"/>
              </a:solidFill>
            </a:endParaRPr>
          </a:p>
        </p:txBody>
      </p:sp>
      <p:sp>
        <p:nvSpPr>
          <p:cNvPr id="24" name="Freeform 23"/>
          <p:cNvSpPr/>
          <p:nvPr/>
        </p:nvSpPr>
        <p:spPr>
          <a:xfrm>
            <a:off x="2639028" y="1770927"/>
            <a:ext cx="3599726" cy="1687862"/>
          </a:xfrm>
          <a:custGeom>
            <a:avLst/>
            <a:gdLst>
              <a:gd name="connsiteX0" fmla="*/ 0 w 3599726"/>
              <a:gd name="connsiteY0" fmla="*/ 150470 h 1687862"/>
              <a:gd name="connsiteX1" fmla="*/ 11575 w 3599726"/>
              <a:gd name="connsiteY1" fmla="*/ 243068 h 1687862"/>
              <a:gd name="connsiteX2" fmla="*/ 46299 w 3599726"/>
              <a:gd name="connsiteY2" fmla="*/ 254643 h 1687862"/>
              <a:gd name="connsiteX3" fmla="*/ 115747 w 3599726"/>
              <a:gd name="connsiteY3" fmla="*/ 243068 h 1687862"/>
              <a:gd name="connsiteX4" fmla="*/ 127321 w 3599726"/>
              <a:gd name="connsiteY4" fmla="*/ 208344 h 1687862"/>
              <a:gd name="connsiteX5" fmla="*/ 69448 w 3599726"/>
              <a:gd name="connsiteY5" fmla="*/ 162045 h 1687862"/>
              <a:gd name="connsiteX6" fmla="*/ 57873 w 3599726"/>
              <a:gd name="connsiteY6" fmla="*/ 266217 h 1687862"/>
              <a:gd name="connsiteX7" fmla="*/ 115747 w 3599726"/>
              <a:gd name="connsiteY7" fmla="*/ 254643 h 1687862"/>
              <a:gd name="connsiteX8" fmla="*/ 185195 w 3599726"/>
              <a:gd name="connsiteY8" fmla="*/ 231493 h 1687862"/>
              <a:gd name="connsiteX9" fmla="*/ 231494 w 3599726"/>
              <a:gd name="connsiteY9" fmla="*/ 219919 h 1687862"/>
              <a:gd name="connsiteX10" fmla="*/ 300942 w 3599726"/>
              <a:gd name="connsiteY10" fmla="*/ 185195 h 1687862"/>
              <a:gd name="connsiteX11" fmla="*/ 347240 w 3599726"/>
              <a:gd name="connsiteY11" fmla="*/ 162045 h 1687862"/>
              <a:gd name="connsiteX12" fmla="*/ 416688 w 3599726"/>
              <a:gd name="connsiteY12" fmla="*/ 150470 h 1687862"/>
              <a:gd name="connsiteX13" fmla="*/ 486137 w 3599726"/>
              <a:gd name="connsiteY13" fmla="*/ 127321 h 1687862"/>
              <a:gd name="connsiteX14" fmla="*/ 532435 w 3599726"/>
              <a:gd name="connsiteY14" fmla="*/ 115746 h 1687862"/>
              <a:gd name="connsiteX15" fmla="*/ 567159 w 3599726"/>
              <a:gd name="connsiteY15" fmla="*/ 104172 h 1687862"/>
              <a:gd name="connsiteX16" fmla="*/ 613458 w 3599726"/>
              <a:gd name="connsiteY16" fmla="*/ 92597 h 1687862"/>
              <a:gd name="connsiteX17" fmla="*/ 648182 w 3599726"/>
              <a:gd name="connsiteY17" fmla="*/ 81022 h 1687862"/>
              <a:gd name="connsiteX18" fmla="*/ 787078 w 3599726"/>
              <a:gd name="connsiteY18" fmla="*/ 57873 h 1687862"/>
              <a:gd name="connsiteX19" fmla="*/ 856526 w 3599726"/>
              <a:gd name="connsiteY19" fmla="*/ 34724 h 1687862"/>
              <a:gd name="connsiteX20" fmla="*/ 1145894 w 3599726"/>
              <a:gd name="connsiteY20" fmla="*/ 0 h 1687862"/>
              <a:gd name="connsiteX21" fmla="*/ 1863524 w 3599726"/>
              <a:gd name="connsiteY21" fmla="*/ 11574 h 1687862"/>
              <a:gd name="connsiteX22" fmla="*/ 1956121 w 3599726"/>
              <a:gd name="connsiteY22" fmla="*/ 46298 h 1687862"/>
              <a:gd name="connsiteX23" fmla="*/ 1990845 w 3599726"/>
              <a:gd name="connsiteY23" fmla="*/ 57873 h 1687862"/>
              <a:gd name="connsiteX24" fmla="*/ 2037144 w 3599726"/>
              <a:gd name="connsiteY24" fmla="*/ 81022 h 1687862"/>
              <a:gd name="connsiteX25" fmla="*/ 2071868 w 3599726"/>
              <a:gd name="connsiteY25" fmla="*/ 92597 h 1687862"/>
              <a:gd name="connsiteX26" fmla="*/ 2141316 w 3599726"/>
              <a:gd name="connsiteY26" fmla="*/ 127321 h 1687862"/>
              <a:gd name="connsiteX27" fmla="*/ 2187615 w 3599726"/>
              <a:gd name="connsiteY27" fmla="*/ 138896 h 1687862"/>
              <a:gd name="connsiteX28" fmla="*/ 2233914 w 3599726"/>
              <a:gd name="connsiteY28" fmla="*/ 162045 h 1687862"/>
              <a:gd name="connsiteX29" fmla="*/ 2372810 w 3599726"/>
              <a:gd name="connsiteY29" fmla="*/ 185195 h 1687862"/>
              <a:gd name="connsiteX30" fmla="*/ 2442258 w 3599726"/>
              <a:gd name="connsiteY30" fmla="*/ 208344 h 1687862"/>
              <a:gd name="connsiteX31" fmla="*/ 2523281 w 3599726"/>
              <a:gd name="connsiteY31" fmla="*/ 254643 h 1687862"/>
              <a:gd name="connsiteX32" fmla="*/ 2569580 w 3599726"/>
              <a:gd name="connsiteY32" fmla="*/ 277792 h 1687862"/>
              <a:gd name="connsiteX33" fmla="*/ 2685326 w 3599726"/>
              <a:gd name="connsiteY33" fmla="*/ 358815 h 1687862"/>
              <a:gd name="connsiteX34" fmla="*/ 2754775 w 3599726"/>
              <a:gd name="connsiteY34" fmla="*/ 405114 h 1687862"/>
              <a:gd name="connsiteX35" fmla="*/ 2812648 w 3599726"/>
              <a:gd name="connsiteY35" fmla="*/ 451412 h 1687862"/>
              <a:gd name="connsiteX36" fmla="*/ 2847372 w 3599726"/>
              <a:gd name="connsiteY36" fmla="*/ 474562 h 1687862"/>
              <a:gd name="connsiteX37" fmla="*/ 2905245 w 3599726"/>
              <a:gd name="connsiteY37" fmla="*/ 509286 h 1687862"/>
              <a:gd name="connsiteX38" fmla="*/ 2963119 w 3599726"/>
              <a:gd name="connsiteY38" fmla="*/ 567159 h 1687862"/>
              <a:gd name="connsiteX39" fmla="*/ 3044142 w 3599726"/>
              <a:gd name="connsiteY39" fmla="*/ 625032 h 1687862"/>
              <a:gd name="connsiteX40" fmla="*/ 3102015 w 3599726"/>
              <a:gd name="connsiteY40" fmla="*/ 694481 h 1687862"/>
              <a:gd name="connsiteX41" fmla="*/ 3148314 w 3599726"/>
              <a:gd name="connsiteY41" fmla="*/ 763929 h 1687862"/>
              <a:gd name="connsiteX42" fmla="*/ 3183038 w 3599726"/>
              <a:gd name="connsiteY42" fmla="*/ 856526 h 1687862"/>
              <a:gd name="connsiteX43" fmla="*/ 3217762 w 3599726"/>
              <a:gd name="connsiteY43" fmla="*/ 925974 h 1687862"/>
              <a:gd name="connsiteX44" fmla="*/ 3252486 w 3599726"/>
              <a:gd name="connsiteY44" fmla="*/ 1006997 h 1687862"/>
              <a:gd name="connsiteX45" fmla="*/ 3264061 w 3599726"/>
              <a:gd name="connsiteY45" fmla="*/ 1041721 h 1687862"/>
              <a:gd name="connsiteX46" fmla="*/ 3287210 w 3599726"/>
              <a:gd name="connsiteY46" fmla="*/ 1076445 h 1687862"/>
              <a:gd name="connsiteX47" fmla="*/ 3298785 w 3599726"/>
              <a:gd name="connsiteY47" fmla="*/ 1111169 h 1687862"/>
              <a:gd name="connsiteX48" fmla="*/ 3321934 w 3599726"/>
              <a:gd name="connsiteY48" fmla="*/ 1145893 h 1687862"/>
              <a:gd name="connsiteX49" fmla="*/ 3356658 w 3599726"/>
              <a:gd name="connsiteY49" fmla="*/ 1203767 h 1687862"/>
              <a:gd name="connsiteX50" fmla="*/ 3391382 w 3599726"/>
              <a:gd name="connsiteY50" fmla="*/ 1273215 h 1687862"/>
              <a:gd name="connsiteX51" fmla="*/ 3402957 w 3599726"/>
              <a:gd name="connsiteY51" fmla="*/ 1307939 h 1687862"/>
              <a:gd name="connsiteX52" fmla="*/ 3426106 w 3599726"/>
              <a:gd name="connsiteY52" fmla="*/ 1342663 h 1687862"/>
              <a:gd name="connsiteX53" fmla="*/ 3437681 w 3599726"/>
              <a:gd name="connsiteY53" fmla="*/ 1377387 h 1687862"/>
              <a:gd name="connsiteX54" fmla="*/ 3460830 w 3599726"/>
              <a:gd name="connsiteY54" fmla="*/ 1412111 h 1687862"/>
              <a:gd name="connsiteX55" fmla="*/ 3483980 w 3599726"/>
              <a:gd name="connsiteY55" fmla="*/ 1481559 h 1687862"/>
              <a:gd name="connsiteX56" fmla="*/ 3495554 w 3599726"/>
              <a:gd name="connsiteY56" fmla="*/ 1643605 h 1687862"/>
              <a:gd name="connsiteX57" fmla="*/ 3518704 w 3599726"/>
              <a:gd name="connsiteY57" fmla="*/ 1620455 h 1687862"/>
              <a:gd name="connsiteX58" fmla="*/ 3553428 w 3599726"/>
              <a:gd name="connsiteY58" fmla="*/ 1551007 h 1687862"/>
              <a:gd name="connsiteX59" fmla="*/ 3599726 w 3599726"/>
              <a:gd name="connsiteY59" fmla="*/ 1481559 h 1687862"/>
              <a:gd name="connsiteX60" fmla="*/ 3588152 w 3599726"/>
              <a:gd name="connsiteY60" fmla="*/ 1516283 h 1687862"/>
              <a:gd name="connsiteX61" fmla="*/ 3565002 w 3599726"/>
              <a:gd name="connsiteY61" fmla="*/ 1551007 h 1687862"/>
              <a:gd name="connsiteX62" fmla="*/ 3518704 w 3599726"/>
              <a:gd name="connsiteY62" fmla="*/ 1643605 h 1687862"/>
              <a:gd name="connsiteX63" fmla="*/ 3402957 w 3599726"/>
              <a:gd name="connsiteY63" fmla="*/ 1666754 h 1687862"/>
              <a:gd name="connsiteX64" fmla="*/ 3298785 w 3599726"/>
              <a:gd name="connsiteY64" fmla="*/ 1632030 h 1687862"/>
              <a:gd name="connsiteX65" fmla="*/ 3252486 w 3599726"/>
              <a:gd name="connsiteY65" fmla="*/ 1620455 h 1687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3599726" h="1687862">
                <a:moveTo>
                  <a:pt x="0" y="150470"/>
                </a:moveTo>
                <a:cubicBezTo>
                  <a:pt x="3858" y="181336"/>
                  <a:pt x="-1058" y="214643"/>
                  <a:pt x="11575" y="243068"/>
                </a:cubicBezTo>
                <a:cubicBezTo>
                  <a:pt x="16530" y="254217"/>
                  <a:pt x="34098" y="254643"/>
                  <a:pt x="46299" y="254643"/>
                </a:cubicBezTo>
                <a:cubicBezTo>
                  <a:pt x="69768" y="254643"/>
                  <a:pt x="92598" y="246926"/>
                  <a:pt x="115747" y="243068"/>
                </a:cubicBezTo>
                <a:cubicBezTo>
                  <a:pt x="119605" y="231493"/>
                  <a:pt x="129327" y="220379"/>
                  <a:pt x="127321" y="208344"/>
                </a:cubicBezTo>
                <a:cubicBezTo>
                  <a:pt x="121161" y="171388"/>
                  <a:pt x="96533" y="171073"/>
                  <a:pt x="69448" y="162045"/>
                </a:cubicBezTo>
                <a:cubicBezTo>
                  <a:pt x="42750" y="188744"/>
                  <a:pt x="5403" y="213747"/>
                  <a:pt x="57873" y="266217"/>
                </a:cubicBezTo>
                <a:cubicBezTo>
                  <a:pt x="71784" y="280128"/>
                  <a:pt x="96767" y="259819"/>
                  <a:pt x="115747" y="254643"/>
                </a:cubicBezTo>
                <a:cubicBezTo>
                  <a:pt x="139289" y="248223"/>
                  <a:pt x="161522" y="237411"/>
                  <a:pt x="185195" y="231493"/>
                </a:cubicBezTo>
                <a:lnTo>
                  <a:pt x="231494" y="219919"/>
                </a:lnTo>
                <a:cubicBezTo>
                  <a:pt x="298229" y="175428"/>
                  <a:pt x="233849" y="213949"/>
                  <a:pt x="300942" y="185195"/>
                </a:cubicBezTo>
                <a:cubicBezTo>
                  <a:pt x="316801" y="178398"/>
                  <a:pt x="330713" y="167003"/>
                  <a:pt x="347240" y="162045"/>
                </a:cubicBezTo>
                <a:cubicBezTo>
                  <a:pt x="369719" y="155301"/>
                  <a:pt x="393920" y="156162"/>
                  <a:pt x="416688" y="150470"/>
                </a:cubicBezTo>
                <a:cubicBezTo>
                  <a:pt x="440361" y="144552"/>
                  <a:pt x="462464" y="133240"/>
                  <a:pt x="486137" y="127321"/>
                </a:cubicBezTo>
                <a:cubicBezTo>
                  <a:pt x="501570" y="123463"/>
                  <a:pt x="517139" y="120116"/>
                  <a:pt x="532435" y="115746"/>
                </a:cubicBezTo>
                <a:cubicBezTo>
                  <a:pt x="544166" y="112394"/>
                  <a:pt x="555428" y="107524"/>
                  <a:pt x="567159" y="104172"/>
                </a:cubicBezTo>
                <a:cubicBezTo>
                  <a:pt x="582455" y="99802"/>
                  <a:pt x="598162" y="96967"/>
                  <a:pt x="613458" y="92597"/>
                </a:cubicBezTo>
                <a:cubicBezTo>
                  <a:pt x="625189" y="89245"/>
                  <a:pt x="636218" y="83415"/>
                  <a:pt x="648182" y="81022"/>
                </a:cubicBezTo>
                <a:cubicBezTo>
                  <a:pt x="694208" y="71817"/>
                  <a:pt x="742549" y="72716"/>
                  <a:pt x="787078" y="57873"/>
                </a:cubicBezTo>
                <a:cubicBezTo>
                  <a:pt x="810227" y="50157"/>
                  <a:pt x="832370" y="38175"/>
                  <a:pt x="856526" y="34724"/>
                </a:cubicBezTo>
                <a:cubicBezTo>
                  <a:pt x="1060759" y="5547"/>
                  <a:pt x="964232" y="16514"/>
                  <a:pt x="1145894" y="0"/>
                </a:cubicBezTo>
                <a:lnTo>
                  <a:pt x="1863524" y="11574"/>
                </a:lnTo>
                <a:cubicBezTo>
                  <a:pt x="1901795" y="12734"/>
                  <a:pt x="1922457" y="31870"/>
                  <a:pt x="1956121" y="46298"/>
                </a:cubicBezTo>
                <a:cubicBezTo>
                  <a:pt x="1967335" y="51104"/>
                  <a:pt x="1979631" y="53067"/>
                  <a:pt x="1990845" y="57873"/>
                </a:cubicBezTo>
                <a:cubicBezTo>
                  <a:pt x="2006704" y="64670"/>
                  <a:pt x="2021285" y="74225"/>
                  <a:pt x="2037144" y="81022"/>
                </a:cubicBezTo>
                <a:cubicBezTo>
                  <a:pt x="2048358" y="85828"/>
                  <a:pt x="2060719" y="87642"/>
                  <a:pt x="2071868" y="92597"/>
                </a:cubicBezTo>
                <a:cubicBezTo>
                  <a:pt x="2095519" y="103109"/>
                  <a:pt x="2117285" y="117709"/>
                  <a:pt x="2141316" y="127321"/>
                </a:cubicBezTo>
                <a:cubicBezTo>
                  <a:pt x="2156086" y="133229"/>
                  <a:pt x="2172720" y="133310"/>
                  <a:pt x="2187615" y="138896"/>
                </a:cubicBezTo>
                <a:cubicBezTo>
                  <a:pt x="2203771" y="144954"/>
                  <a:pt x="2217758" y="155987"/>
                  <a:pt x="2233914" y="162045"/>
                </a:cubicBezTo>
                <a:cubicBezTo>
                  <a:pt x="2272153" y="176385"/>
                  <a:pt x="2339194" y="180993"/>
                  <a:pt x="2372810" y="185195"/>
                </a:cubicBezTo>
                <a:cubicBezTo>
                  <a:pt x="2395959" y="192911"/>
                  <a:pt x="2420433" y="197432"/>
                  <a:pt x="2442258" y="208344"/>
                </a:cubicBezTo>
                <a:cubicBezTo>
                  <a:pt x="2582169" y="278298"/>
                  <a:pt x="2408759" y="189202"/>
                  <a:pt x="2523281" y="254643"/>
                </a:cubicBezTo>
                <a:cubicBezTo>
                  <a:pt x="2538262" y="263204"/>
                  <a:pt x="2554784" y="268915"/>
                  <a:pt x="2569580" y="277792"/>
                </a:cubicBezTo>
                <a:cubicBezTo>
                  <a:pt x="2647521" y="324556"/>
                  <a:pt x="2622011" y="314494"/>
                  <a:pt x="2685326" y="358815"/>
                </a:cubicBezTo>
                <a:cubicBezTo>
                  <a:pt x="2708119" y="374770"/>
                  <a:pt x="2733049" y="387734"/>
                  <a:pt x="2754775" y="405114"/>
                </a:cubicBezTo>
                <a:cubicBezTo>
                  <a:pt x="2774066" y="420547"/>
                  <a:pt x="2792884" y="436589"/>
                  <a:pt x="2812648" y="451412"/>
                </a:cubicBezTo>
                <a:cubicBezTo>
                  <a:pt x="2823777" y="459759"/>
                  <a:pt x="2835575" y="467189"/>
                  <a:pt x="2847372" y="474562"/>
                </a:cubicBezTo>
                <a:cubicBezTo>
                  <a:pt x="2866449" y="486486"/>
                  <a:pt x="2887678" y="495232"/>
                  <a:pt x="2905245" y="509286"/>
                </a:cubicBezTo>
                <a:cubicBezTo>
                  <a:pt x="2926549" y="526329"/>
                  <a:pt x="2941293" y="550790"/>
                  <a:pt x="2963119" y="567159"/>
                </a:cubicBezTo>
                <a:cubicBezTo>
                  <a:pt x="3020547" y="610230"/>
                  <a:pt x="2993367" y="591182"/>
                  <a:pt x="3044142" y="625032"/>
                </a:cubicBezTo>
                <a:cubicBezTo>
                  <a:pt x="3126846" y="749094"/>
                  <a:pt x="2998060" y="560826"/>
                  <a:pt x="3102015" y="694481"/>
                </a:cubicBezTo>
                <a:cubicBezTo>
                  <a:pt x="3119096" y="716442"/>
                  <a:pt x="3148314" y="763929"/>
                  <a:pt x="3148314" y="763929"/>
                </a:cubicBezTo>
                <a:cubicBezTo>
                  <a:pt x="3169652" y="849285"/>
                  <a:pt x="3146722" y="771791"/>
                  <a:pt x="3183038" y="856526"/>
                </a:cubicBezTo>
                <a:cubicBezTo>
                  <a:pt x="3211792" y="923617"/>
                  <a:pt x="3173274" y="859241"/>
                  <a:pt x="3217762" y="925974"/>
                </a:cubicBezTo>
                <a:cubicBezTo>
                  <a:pt x="3241852" y="1022331"/>
                  <a:pt x="3212520" y="927064"/>
                  <a:pt x="3252486" y="1006997"/>
                </a:cubicBezTo>
                <a:cubicBezTo>
                  <a:pt x="3257942" y="1017910"/>
                  <a:pt x="3258605" y="1030808"/>
                  <a:pt x="3264061" y="1041721"/>
                </a:cubicBezTo>
                <a:cubicBezTo>
                  <a:pt x="3270282" y="1054163"/>
                  <a:pt x="3280989" y="1064003"/>
                  <a:pt x="3287210" y="1076445"/>
                </a:cubicBezTo>
                <a:cubicBezTo>
                  <a:pt x="3292666" y="1087358"/>
                  <a:pt x="3293329" y="1100256"/>
                  <a:pt x="3298785" y="1111169"/>
                </a:cubicBezTo>
                <a:cubicBezTo>
                  <a:pt x="3305006" y="1123611"/>
                  <a:pt x="3315713" y="1133451"/>
                  <a:pt x="3321934" y="1145893"/>
                </a:cubicBezTo>
                <a:cubicBezTo>
                  <a:pt x="3351985" y="1205996"/>
                  <a:pt x="3311443" y="1158550"/>
                  <a:pt x="3356658" y="1203767"/>
                </a:cubicBezTo>
                <a:cubicBezTo>
                  <a:pt x="3385752" y="1291047"/>
                  <a:pt x="3346506" y="1183464"/>
                  <a:pt x="3391382" y="1273215"/>
                </a:cubicBezTo>
                <a:cubicBezTo>
                  <a:pt x="3396838" y="1284128"/>
                  <a:pt x="3397501" y="1297026"/>
                  <a:pt x="3402957" y="1307939"/>
                </a:cubicBezTo>
                <a:cubicBezTo>
                  <a:pt x="3409178" y="1320381"/>
                  <a:pt x="3419885" y="1330221"/>
                  <a:pt x="3426106" y="1342663"/>
                </a:cubicBezTo>
                <a:cubicBezTo>
                  <a:pt x="3431562" y="1353576"/>
                  <a:pt x="3432225" y="1366474"/>
                  <a:pt x="3437681" y="1377387"/>
                </a:cubicBezTo>
                <a:cubicBezTo>
                  <a:pt x="3443902" y="1389829"/>
                  <a:pt x="3455180" y="1399399"/>
                  <a:pt x="3460830" y="1412111"/>
                </a:cubicBezTo>
                <a:cubicBezTo>
                  <a:pt x="3470740" y="1434409"/>
                  <a:pt x="3483980" y="1481559"/>
                  <a:pt x="3483980" y="1481559"/>
                </a:cubicBezTo>
                <a:cubicBezTo>
                  <a:pt x="3487838" y="1535574"/>
                  <a:pt x="3482420" y="1591069"/>
                  <a:pt x="3495554" y="1643605"/>
                </a:cubicBezTo>
                <a:cubicBezTo>
                  <a:pt x="3498201" y="1654192"/>
                  <a:pt x="3511887" y="1628977"/>
                  <a:pt x="3518704" y="1620455"/>
                </a:cubicBezTo>
                <a:cubicBezTo>
                  <a:pt x="3574756" y="1550390"/>
                  <a:pt x="3514532" y="1621021"/>
                  <a:pt x="3553428" y="1551007"/>
                </a:cubicBezTo>
                <a:cubicBezTo>
                  <a:pt x="3566939" y="1526686"/>
                  <a:pt x="3599726" y="1481559"/>
                  <a:pt x="3599726" y="1481559"/>
                </a:cubicBezTo>
                <a:cubicBezTo>
                  <a:pt x="3595868" y="1493134"/>
                  <a:pt x="3593608" y="1505370"/>
                  <a:pt x="3588152" y="1516283"/>
                </a:cubicBezTo>
                <a:cubicBezTo>
                  <a:pt x="3581931" y="1528726"/>
                  <a:pt x="3570652" y="1538295"/>
                  <a:pt x="3565002" y="1551007"/>
                </a:cubicBezTo>
                <a:cubicBezTo>
                  <a:pt x="3522440" y="1646770"/>
                  <a:pt x="3566246" y="1596061"/>
                  <a:pt x="3518704" y="1643605"/>
                </a:cubicBezTo>
                <a:cubicBezTo>
                  <a:pt x="3497209" y="1708089"/>
                  <a:pt x="3516025" y="1689368"/>
                  <a:pt x="3402957" y="1666754"/>
                </a:cubicBezTo>
                <a:cubicBezTo>
                  <a:pt x="3402948" y="1666752"/>
                  <a:pt x="3316151" y="1637819"/>
                  <a:pt x="3298785" y="1632030"/>
                </a:cubicBezTo>
                <a:cubicBezTo>
                  <a:pt x="3260401" y="1619235"/>
                  <a:pt x="3276262" y="1620455"/>
                  <a:pt x="3252486" y="1620455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 24"/>
          <p:cNvSpPr/>
          <p:nvPr/>
        </p:nvSpPr>
        <p:spPr>
          <a:xfrm>
            <a:off x="2743200" y="1439790"/>
            <a:ext cx="3622876" cy="1431258"/>
          </a:xfrm>
          <a:custGeom>
            <a:avLst/>
            <a:gdLst>
              <a:gd name="connsiteX0" fmla="*/ 0 w 3622876"/>
              <a:gd name="connsiteY0" fmla="*/ 1303410 h 1431258"/>
              <a:gd name="connsiteX1" fmla="*/ 11575 w 3622876"/>
              <a:gd name="connsiteY1" fmla="*/ 1407582 h 1431258"/>
              <a:gd name="connsiteX2" fmla="*/ 34724 w 3622876"/>
              <a:gd name="connsiteY2" fmla="*/ 1430732 h 1431258"/>
              <a:gd name="connsiteX3" fmla="*/ 115747 w 3622876"/>
              <a:gd name="connsiteY3" fmla="*/ 1419157 h 1431258"/>
              <a:gd name="connsiteX4" fmla="*/ 138896 w 3622876"/>
              <a:gd name="connsiteY4" fmla="*/ 1396007 h 1431258"/>
              <a:gd name="connsiteX5" fmla="*/ 92597 w 3622876"/>
              <a:gd name="connsiteY5" fmla="*/ 1349709 h 1431258"/>
              <a:gd name="connsiteX6" fmla="*/ 277792 w 3622876"/>
              <a:gd name="connsiteY6" fmla="*/ 1338134 h 1431258"/>
              <a:gd name="connsiteX7" fmla="*/ 347241 w 3622876"/>
              <a:gd name="connsiteY7" fmla="*/ 1314985 h 1431258"/>
              <a:gd name="connsiteX8" fmla="*/ 393539 w 3622876"/>
              <a:gd name="connsiteY8" fmla="*/ 1303410 h 1431258"/>
              <a:gd name="connsiteX9" fmla="*/ 428263 w 3622876"/>
              <a:gd name="connsiteY9" fmla="*/ 1280261 h 1431258"/>
              <a:gd name="connsiteX10" fmla="*/ 520861 w 3622876"/>
              <a:gd name="connsiteY10" fmla="*/ 1257111 h 1431258"/>
              <a:gd name="connsiteX11" fmla="*/ 567159 w 3622876"/>
              <a:gd name="connsiteY11" fmla="*/ 1233962 h 1431258"/>
              <a:gd name="connsiteX12" fmla="*/ 636608 w 3622876"/>
              <a:gd name="connsiteY12" fmla="*/ 1222387 h 1431258"/>
              <a:gd name="connsiteX13" fmla="*/ 671332 w 3622876"/>
              <a:gd name="connsiteY13" fmla="*/ 1210813 h 1431258"/>
              <a:gd name="connsiteX14" fmla="*/ 729205 w 3622876"/>
              <a:gd name="connsiteY14" fmla="*/ 1199238 h 1431258"/>
              <a:gd name="connsiteX15" fmla="*/ 856527 w 3622876"/>
              <a:gd name="connsiteY15" fmla="*/ 1152939 h 1431258"/>
              <a:gd name="connsiteX16" fmla="*/ 891251 w 3622876"/>
              <a:gd name="connsiteY16" fmla="*/ 1141364 h 1431258"/>
              <a:gd name="connsiteX17" fmla="*/ 972273 w 3622876"/>
              <a:gd name="connsiteY17" fmla="*/ 1106640 h 1431258"/>
              <a:gd name="connsiteX18" fmla="*/ 1099595 w 3622876"/>
              <a:gd name="connsiteY18" fmla="*/ 1014043 h 1431258"/>
              <a:gd name="connsiteX19" fmla="*/ 1145894 w 3622876"/>
              <a:gd name="connsiteY19" fmla="*/ 944595 h 1431258"/>
              <a:gd name="connsiteX20" fmla="*/ 1169043 w 3622876"/>
              <a:gd name="connsiteY20" fmla="*/ 921445 h 1431258"/>
              <a:gd name="connsiteX21" fmla="*/ 1238491 w 3622876"/>
              <a:gd name="connsiteY21" fmla="*/ 875147 h 1431258"/>
              <a:gd name="connsiteX22" fmla="*/ 1307939 w 3622876"/>
              <a:gd name="connsiteY22" fmla="*/ 817273 h 1431258"/>
              <a:gd name="connsiteX23" fmla="*/ 1331089 w 3622876"/>
              <a:gd name="connsiteY23" fmla="*/ 794124 h 1431258"/>
              <a:gd name="connsiteX24" fmla="*/ 1377387 w 3622876"/>
              <a:gd name="connsiteY24" fmla="*/ 759400 h 1431258"/>
              <a:gd name="connsiteX25" fmla="*/ 1400537 w 3622876"/>
              <a:gd name="connsiteY25" fmla="*/ 736251 h 1431258"/>
              <a:gd name="connsiteX26" fmla="*/ 1469985 w 3622876"/>
              <a:gd name="connsiteY26" fmla="*/ 689952 h 1431258"/>
              <a:gd name="connsiteX27" fmla="*/ 1551008 w 3622876"/>
              <a:gd name="connsiteY27" fmla="*/ 632078 h 1431258"/>
              <a:gd name="connsiteX28" fmla="*/ 1585732 w 3622876"/>
              <a:gd name="connsiteY28" fmla="*/ 597354 h 1431258"/>
              <a:gd name="connsiteX29" fmla="*/ 1655180 w 3622876"/>
              <a:gd name="connsiteY29" fmla="*/ 551056 h 1431258"/>
              <a:gd name="connsiteX30" fmla="*/ 1713053 w 3622876"/>
              <a:gd name="connsiteY30" fmla="*/ 493182 h 1431258"/>
              <a:gd name="connsiteX31" fmla="*/ 1770927 w 3622876"/>
              <a:gd name="connsiteY31" fmla="*/ 446883 h 1431258"/>
              <a:gd name="connsiteX32" fmla="*/ 1805651 w 3622876"/>
              <a:gd name="connsiteY32" fmla="*/ 423734 h 1431258"/>
              <a:gd name="connsiteX33" fmla="*/ 1840375 w 3622876"/>
              <a:gd name="connsiteY33" fmla="*/ 389010 h 1431258"/>
              <a:gd name="connsiteX34" fmla="*/ 1875099 w 3622876"/>
              <a:gd name="connsiteY34" fmla="*/ 365861 h 1431258"/>
              <a:gd name="connsiteX35" fmla="*/ 1932972 w 3622876"/>
              <a:gd name="connsiteY35" fmla="*/ 307987 h 1431258"/>
              <a:gd name="connsiteX36" fmla="*/ 2002420 w 3622876"/>
              <a:gd name="connsiteY36" fmla="*/ 261688 h 1431258"/>
              <a:gd name="connsiteX37" fmla="*/ 2037144 w 3622876"/>
              <a:gd name="connsiteY37" fmla="*/ 238539 h 1431258"/>
              <a:gd name="connsiteX38" fmla="*/ 2118167 w 3622876"/>
              <a:gd name="connsiteY38" fmla="*/ 203815 h 1431258"/>
              <a:gd name="connsiteX39" fmla="*/ 2176041 w 3622876"/>
              <a:gd name="connsiteY39" fmla="*/ 169091 h 1431258"/>
              <a:gd name="connsiteX40" fmla="*/ 2210765 w 3622876"/>
              <a:gd name="connsiteY40" fmla="*/ 157516 h 1431258"/>
              <a:gd name="connsiteX41" fmla="*/ 2257063 w 3622876"/>
              <a:gd name="connsiteY41" fmla="*/ 134367 h 1431258"/>
              <a:gd name="connsiteX42" fmla="*/ 2291787 w 3622876"/>
              <a:gd name="connsiteY42" fmla="*/ 122792 h 1431258"/>
              <a:gd name="connsiteX43" fmla="*/ 2326511 w 3622876"/>
              <a:gd name="connsiteY43" fmla="*/ 99643 h 1431258"/>
              <a:gd name="connsiteX44" fmla="*/ 2384385 w 3622876"/>
              <a:gd name="connsiteY44" fmla="*/ 88068 h 1431258"/>
              <a:gd name="connsiteX45" fmla="*/ 2419109 w 3622876"/>
              <a:gd name="connsiteY45" fmla="*/ 76494 h 1431258"/>
              <a:gd name="connsiteX46" fmla="*/ 2476982 w 3622876"/>
              <a:gd name="connsiteY46" fmla="*/ 64919 h 1431258"/>
              <a:gd name="connsiteX47" fmla="*/ 2592729 w 3622876"/>
              <a:gd name="connsiteY47" fmla="*/ 41769 h 1431258"/>
              <a:gd name="connsiteX48" fmla="*/ 2650603 w 3622876"/>
              <a:gd name="connsiteY48" fmla="*/ 30195 h 1431258"/>
              <a:gd name="connsiteX49" fmla="*/ 2916820 w 3622876"/>
              <a:gd name="connsiteY49" fmla="*/ 18620 h 1431258"/>
              <a:gd name="connsiteX50" fmla="*/ 2951544 w 3622876"/>
              <a:gd name="connsiteY50" fmla="*/ 7045 h 1431258"/>
              <a:gd name="connsiteX51" fmla="*/ 3067291 w 3622876"/>
              <a:gd name="connsiteY51" fmla="*/ 30195 h 1431258"/>
              <a:gd name="connsiteX52" fmla="*/ 3113590 w 3622876"/>
              <a:gd name="connsiteY52" fmla="*/ 41769 h 1431258"/>
              <a:gd name="connsiteX53" fmla="*/ 3148314 w 3622876"/>
              <a:gd name="connsiteY53" fmla="*/ 53344 h 1431258"/>
              <a:gd name="connsiteX54" fmla="*/ 3194613 w 3622876"/>
              <a:gd name="connsiteY54" fmla="*/ 64919 h 1431258"/>
              <a:gd name="connsiteX55" fmla="*/ 3229337 w 3622876"/>
              <a:gd name="connsiteY55" fmla="*/ 76494 h 1431258"/>
              <a:gd name="connsiteX56" fmla="*/ 3402957 w 3622876"/>
              <a:gd name="connsiteY56" fmla="*/ 99643 h 1431258"/>
              <a:gd name="connsiteX57" fmla="*/ 3483980 w 3622876"/>
              <a:gd name="connsiteY57" fmla="*/ 122792 h 1431258"/>
              <a:gd name="connsiteX58" fmla="*/ 3530278 w 3622876"/>
              <a:gd name="connsiteY58" fmla="*/ 134367 h 1431258"/>
              <a:gd name="connsiteX59" fmla="*/ 3599727 w 3622876"/>
              <a:gd name="connsiteY59" fmla="*/ 157516 h 1431258"/>
              <a:gd name="connsiteX60" fmla="*/ 3611301 w 3622876"/>
              <a:gd name="connsiteY60" fmla="*/ 111218 h 1431258"/>
              <a:gd name="connsiteX61" fmla="*/ 3622876 w 3622876"/>
              <a:gd name="connsiteY61" fmla="*/ 7045 h 1431258"/>
              <a:gd name="connsiteX62" fmla="*/ 3611301 w 3622876"/>
              <a:gd name="connsiteY62" fmla="*/ 122792 h 1431258"/>
              <a:gd name="connsiteX63" fmla="*/ 3553428 w 3622876"/>
              <a:gd name="connsiteY63" fmla="*/ 203815 h 1431258"/>
              <a:gd name="connsiteX64" fmla="*/ 3483980 w 3622876"/>
              <a:gd name="connsiteY64" fmla="*/ 250114 h 1431258"/>
              <a:gd name="connsiteX65" fmla="*/ 3449256 w 3622876"/>
              <a:gd name="connsiteY65" fmla="*/ 273263 h 1431258"/>
              <a:gd name="connsiteX66" fmla="*/ 3391382 w 3622876"/>
              <a:gd name="connsiteY66" fmla="*/ 319562 h 1431258"/>
              <a:gd name="connsiteX67" fmla="*/ 3368233 w 3622876"/>
              <a:gd name="connsiteY67" fmla="*/ 354286 h 1431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</a:cxnLst>
            <a:rect l="l" t="t" r="r" b="b"/>
            <a:pathLst>
              <a:path w="3622876" h="1431258">
                <a:moveTo>
                  <a:pt x="0" y="1303410"/>
                </a:moveTo>
                <a:cubicBezTo>
                  <a:pt x="3858" y="1338134"/>
                  <a:pt x="2382" y="1373875"/>
                  <a:pt x="11575" y="1407582"/>
                </a:cubicBezTo>
                <a:cubicBezTo>
                  <a:pt x="14446" y="1418110"/>
                  <a:pt x="23878" y="1429527"/>
                  <a:pt x="34724" y="1430732"/>
                </a:cubicBezTo>
                <a:cubicBezTo>
                  <a:pt x="61839" y="1433745"/>
                  <a:pt x="88739" y="1423015"/>
                  <a:pt x="115747" y="1419157"/>
                </a:cubicBezTo>
                <a:cubicBezTo>
                  <a:pt x="123463" y="1411440"/>
                  <a:pt x="136756" y="1406708"/>
                  <a:pt x="138896" y="1396007"/>
                </a:cubicBezTo>
                <a:cubicBezTo>
                  <a:pt x="146613" y="1357424"/>
                  <a:pt x="115747" y="1357425"/>
                  <a:pt x="92597" y="1349709"/>
                </a:cubicBezTo>
                <a:cubicBezTo>
                  <a:pt x="154329" y="1345851"/>
                  <a:pt x="216507" y="1346491"/>
                  <a:pt x="277792" y="1338134"/>
                </a:cubicBezTo>
                <a:cubicBezTo>
                  <a:pt x="301970" y="1334837"/>
                  <a:pt x="323568" y="1320904"/>
                  <a:pt x="347241" y="1314985"/>
                </a:cubicBezTo>
                <a:lnTo>
                  <a:pt x="393539" y="1303410"/>
                </a:lnTo>
                <a:cubicBezTo>
                  <a:pt x="405114" y="1295694"/>
                  <a:pt x="415190" y="1285015"/>
                  <a:pt x="428263" y="1280261"/>
                </a:cubicBezTo>
                <a:cubicBezTo>
                  <a:pt x="458163" y="1269388"/>
                  <a:pt x="492404" y="1271340"/>
                  <a:pt x="520861" y="1257111"/>
                </a:cubicBezTo>
                <a:cubicBezTo>
                  <a:pt x="536294" y="1249395"/>
                  <a:pt x="550632" y="1238920"/>
                  <a:pt x="567159" y="1233962"/>
                </a:cubicBezTo>
                <a:cubicBezTo>
                  <a:pt x="589638" y="1227218"/>
                  <a:pt x="613698" y="1227478"/>
                  <a:pt x="636608" y="1222387"/>
                </a:cubicBezTo>
                <a:cubicBezTo>
                  <a:pt x="648518" y="1219740"/>
                  <a:pt x="659496" y="1213772"/>
                  <a:pt x="671332" y="1210813"/>
                </a:cubicBezTo>
                <a:cubicBezTo>
                  <a:pt x="690418" y="1206042"/>
                  <a:pt x="710225" y="1204414"/>
                  <a:pt x="729205" y="1199238"/>
                </a:cubicBezTo>
                <a:cubicBezTo>
                  <a:pt x="788637" y="1183029"/>
                  <a:pt x="801309" y="1173646"/>
                  <a:pt x="856527" y="1152939"/>
                </a:cubicBezTo>
                <a:cubicBezTo>
                  <a:pt x="867951" y="1148655"/>
                  <a:pt x="880338" y="1146820"/>
                  <a:pt x="891251" y="1141364"/>
                </a:cubicBezTo>
                <a:cubicBezTo>
                  <a:pt x="971184" y="1101398"/>
                  <a:pt x="875917" y="1130730"/>
                  <a:pt x="972273" y="1106640"/>
                </a:cubicBezTo>
                <a:cubicBezTo>
                  <a:pt x="1076000" y="1028845"/>
                  <a:pt x="1032768" y="1058593"/>
                  <a:pt x="1099595" y="1014043"/>
                </a:cubicBezTo>
                <a:cubicBezTo>
                  <a:pt x="1115028" y="990894"/>
                  <a:pt x="1126221" y="964269"/>
                  <a:pt x="1145894" y="944595"/>
                </a:cubicBezTo>
                <a:cubicBezTo>
                  <a:pt x="1153610" y="936878"/>
                  <a:pt x="1160313" y="927993"/>
                  <a:pt x="1169043" y="921445"/>
                </a:cubicBezTo>
                <a:cubicBezTo>
                  <a:pt x="1191301" y="904752"/>
                  <a:pt x="1218818" y="894820"/>
                  <a:pt x="1238491" y="875147"/>
                </a:cubicBezTo>
                <a:cubicBezTo>
                  <a:pt x="1290843" y="822795"/>
                  <a:pt x="1225402" y="886053"/>
                  <a:pt x="1307939" y="817273"/>
                </a:cubicBezTo>
                <a:cubicBezTo>
                  <a:pt x="1316322" y="810287"/>
                  <a:pt x="1322706" y="801110"/>
                  <a:pt x="1331089" y="794124"/>
                </a:cubicBezTo>
                <a:cubicBezTo>
                  <a:pt x="1345909" y="781774"/>
                  <a:pt x="1362567" y="771750"/>
                  <a:pt x="1377387" y="759400"/>
                </a:cubicBezTo>
                <a:cubicBezTo>
                  <a:pt x="1385770" y="752414"/>
                  <a:pt x="1391807" y="742799"/>
                  <a:pt x="1400537" y="736251"/>
                </a:cubicBezTo>
                <a:cubicBezTo>
                  <a:pt x="1422795" y="719558"/>
                  <a:pt x="1450312" y="709625"/>
                  <a:pt x="1469985" y="689952"/>
                </a:cubicBezTo>
                <a:cubicBezTo>
                  <a:pt x="1524911" y="635026"/>
                  <a:pt x="1495579" y="650555"/>
                  <a:pt x="1551008" y="632078"/>
                </a:cubicBezTo>
                <a:cubicBezTo>
                  <a:pt x="1562583" y="620503"/>
                  <a:pt x="1572811" y="607404"/>
                  <a:pt x="1585732" y="597354"/>
                </a:cubicBezTo>
                <a:cubicBezTo>
                  <a:pt x="1607693" y="580273"/>
                  <a:pt x="1635507" y="570729"/>
                  <a:pt x="1655180" y="551056"/>
                </a:cubicBezTo>
                <a:cubicBezTo>
                  <a:pt x="1674471" y="531765"/>
                  <a:pt x="1690353" y="508315"/>
                  <a:pt x="1713053" y="493182"/>
                </a:cubicBezTo>
                <a:cubicBezTo>
                  <a:pt x="1819928" y="421933"/>
                  <a:pt x="1688462" y="512855"/>
                  <a:pt x="1770927" y="446883"/>
                </a:cubicBezTo>
                <a:cubicBezTo>
                  <a:pt x="1781790" y="438193"/>
                  <a:pt x="1794964" y="432640"/>
                  <a:pt x="1805651" y="423734"/>
                </a:cubicBezTo>
                <a:cubicBezTo>
                  <a:pt x="1818226" y="413255"/>
                  <a:pt x="1827800" y="399489"/>
                  <a:pt x="1840375" y="389010"/>
                </a:cubicBezTo>
                <a:cubicBezTo>
                  <a:pt x="1851062" y="380104"/>
                  <a:pt x="1864630" y="375021"/>
                  <a:pt x="1875099" y="365861"/>
                </a:cubicBezTo>
                <a:cubicBezTo>
                  <a:pt x="1895631" y="347896"/>
                  <a:pt x="1910272" y="323120"/>
                  <a:pt x="1932972" y="307987"/>
                </a:cubicBezTo>
                <a:lnTo>
                  <a:pt x="2002420" y="261688"/>
                </a:lnTo>
                <a:cubicBezTo>
                  <a:pt x="2013995" y="253972"/>
                  <a:pt x="2023947" y="242938"/>
                  <a:pt x="2037144" y="238539"/>
                </a:cubicBezTo>
                <a:cubicBezTo>
                  <a:pt x="2078122" y="224879"/>
                  <a:pt x="2075260" y="227652"/>
                  <a:pt x="2118167" y="203815"/>
                </a:cubicBezTo>
                <a:cubicBezTo>
                  <a:pt x="2137833" y="192889"/>
                  <a:pt x="2155919" y="179152"/>
                  <a:pt x="2176041" y="169091"/>
                </a:cubicBezTo>
                <a:cubicBezTo>
                  <a:pt x="2186954" y="163635"/>
                  <a:pt x="2199551" y="162322"/>
                  <a:pt x="2210765" y="157516"/>
                </a:cubicBezTo>
                <a:cubicBezTo>
                  <a:pt x="2226624" y="150719"/>
                  <a:pt x="2241204" y="141164"/>
                  <a:pt x="2257063" y="134367"/>
                </a:cubicBezTo>
                <a:cubicBezTo>
                  <a:pt x="2268277" y="129561"/>
                  <a:pt x="2280874" y="128248"/>
                  <a:pt x="2291787" y="122792"/>
                </a:cubicBezTo>
                <a:cubicBezTo>
                  <a:pt x="2304229" y="116571"/>
                  <a:pt x="2313486" y="104527"/>
                  <a:pt x="2326511" y="99643"/>
                </a:cubicBezTo>
                <a:cubicBezTo>
                  <a:pt x="2344932" y="92735"/>
                  <a:pt x="2365299" y="92839"/>
                  <a:pt x="2384385" y="88068"/>
                </a:cubicBezTo>
                <a:cubicBezTo>
                  <a:pt x="2396221" y="85109"/>
                  <a:pt x="2407273" y="79453"/>
                  <a:pt x="2419109" y="76494"/>
                </a:cubicBezTo>
                <a:cubicBezTo>
                  <a:pt x="2438195" y="71723"/>
                  <a:pt x="2457777" y="69187"/>
                  <a:pt x="2476982" y="64919"/>
                </a:cubicBezTo>
                <a:cubicBezTo>
                  <a:pt x="2615143" y="34216"/>
                  <a:pt x="2405656" y="75782"/>
                  <a:pt x="2592729" y="41769"/>
                </a:cubicBezTo>
                <a:cubicBezTo>
                  <a:pt x="2612085" y="38250"/>
                  <a:pt x="2630980" y="31597"/>
                  <a:pt x="2650603" y="30195"/>
                </a:cubicBezTo>
                <a:cubicBezTo>
                  <a:pt x="2739200" y="23867"/>
                  <a:pt x="2828081" y="22478"/>
                  <a:pt x="2916820" y="18620"/>
                </a:cubicBezTo>
                <a:cubicBezTo>
                  <a:pt x="2928395" y="14762"/>
                  <a:pt x="2939343" y="7045"/>
                  <a:pt x="2951544" y="7045"/>
                </a:cubicBezTo>
                <a:cubicBezTo>
                  <a:pt x="3020687" y="7045"/>
                  <a:pt x="3017400" y="15941"/>
                  <a:pt x="3067291" y="30195"/>
                </a:cubicBezTo>
                <a:cubicBezTo>
                  <a:pt x="3082587" y="34565"/>
                  <a:pt x="3098294" y="37399"/>
                  <a:pt x="3113590" y="41769"/>
                </a:cubicBezTo>
                <a:cubicBezTo>
                  <a:pt x="3125321" y="45121"/>
                  <a:pt x="3136583" y="49992"/>
                  <a:pt x="3148314" y="53344"/>
                </a:cubicBezTo>
                <a:cubicBezTo>
                  <a:pt x="3163610" y="57714"/>
                  <a:pt x="3179317" y="60549"/>
                  <a:pt x="3194613" y="64919"/>
                </a:cubicBezTo>
                <a:cubicBezTo>
                  <a:pt x="3206344" y="68271"/>
                  <a:pt x="3217373" y="74101"/>
                  <a:pt x="3229337" y="76494"/>
                </a:cubicBezTo>
                <a:cubicBezTo>
                  <a:pt x="3280637" y="86754"/>
                  <a:pt x="3352287" y="91198"/>
                  <a:pt x="3402957" y="99643"/>
                </a:cubicBezTo>
                <a:cubicBezTo>
                  <a:pt x="3446368" y="106878"/>
                  <a:pt x="3445457" y="111786"/>
                  <a:pt x="3483980" y="122792"/>
                </a:cubicBezTo>
                <a:cubicBezTo>
                  <a:pt x="3499276" y="127162"/>
                  <a:pt x="3515041" y="129796"/>
                  <a:pt x="3530278" y="134367"/>
                </a:cubicBezTo>
                <a:cubicBezTo>
                  <a:pt x="3553651" y="141379"/>
                  <a:pt x="3599727" y="157516"/>
                  <a:pt x="3599727" y="157516"/>
                </a:cubicBezTo>
                <a:cubicBezTo>
                  <a:pt x="3603585" y="142083"/>
                  <a:pt x="3608882" y="126941"/>
                  <a:pt x="3611301" y="111218"/>
                </a:cubicBezTo>
                <a:cubicBezTo>
                  <a:pt x="3616613" y="76686"/>
                  <a:pt x="3622876" y="-27893"/>
                  <a:pt x="3622876" y="7045"/>
                </a:cubicBezTo>
                <a:cubicBezTo>
                  <a:pt x="3622876" y="45820"/>
                  <a:pt x="3618447" y="84681"/>
                  <a:pt x="3611301" y="122792"/>
                </a:cubicBezTo>
                <a:cubicBezTo>
                  <a:pt x="3592100" y="225199"/>
                  <a:pt x="3607398" y="173831"/>
                  <a:pt x="3553428" y="203815"/>
                </a:cubicBezTo>
                <a:cubicBezTo>
                  <a:pt x="3529107" y="217327"/>
                  <a:pt x="3507129" y="234681"/>
                  <a:pt x="3483980" y="250114"/>
                </a:cubicBezTo>
                <a:lnTo>
                  <a:pt x="3449256" y="273263"/>
                </a:lnTo>
                <a:cubicBezTo>
                  <a:pt x="3423477" y="290449"/>
                  <a:pt x="3410229" y="296004"/>
                  <a:pt x="3391382" y="319562"/>
                </a:cubicBezTo>
                <a:cubicBezTo>
                  <a:pt x="3382692" y="330425"/>
                  <a:pt x="3368233" y="354286"/>
                  <a:pt x="3368233" y="354286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 25"/>
          <p:cNvSpPr/>
          <p:nvPr/>
        </p:nvSpPr>
        <p:spPr>
          <a:xfrm>
            <a:off x="7697165" y="1816002"/>
            <a:ext cx="1180617" cy="4214530"/>
          </a:xfrm>
          <a:custGeom>
            <a:avLst/>
            <a:gdLst>
              <a:gd name="connsiteX0" fmla="*/ 0 w 1180617"/>
              <a:gd name="connsiteY0" fmla="*/ 4144960 h 4214530"/>
              <a:gd name="connsiteX1" fmla="*/ 138896 w 1180617"/>
              <a:gd name="connsiteY1" fmla="*/ 4191259 h 4214530"/>
              <a:gd name="connsiteX2" fmla="*/ 127321 w 1180617"/>
              <a:gd name="connsiteY2" fmla="*/ 4133385 h 4214530"/>
              <a:gd name="connsiteX3" fmla="*/ 370389 w 1180617"/>
              <a:gd name="connsiteY3" fmla="*/ 4121811 h 4214530"/>
              <a:gd name="connsiteX4" fmla="*/ 474562 w 1180617"/>
              <a:gd name="connsiteY4" fmla="*/ 4075512 h 4214530"/>
              <a:gd name="connsiteX5" fmla="*/ 509286 w 1180617"/>
              <a:gd name="connsiteY5" fmla="*/ 4063937 h 4214530"/>
              <a:gd name="connsiteX6" fmla="*/ 578734 w 1180617"/>
              <a:gd name="connsiteY6" fmla="*/ 4017639 h 4214530"/>
              <a:gd name="connsiteX7" fmla="*/ 613458 w 1180617"/>
              <a:gd name="connsiteY7" fmla="*/ 3994489 h 4214530"/>
              <a:gd name="connsiteX8" fmla="*/ 717630 w 1180617"/>
              <a:gd name="connsiteY8" fmla="*/ 3936616 h 4214530"/>
              <a:gd name="connsiteX9" fmla="*/ 740779 w 1180617"/>
              <a:gd name="connsiteY9" fmla="*/ 3913466 h 4214530"/>
              <a:gd name="connsiteX10" fmla="*/ 833377 w 1180617"/>
              <a:gd name="connsiteY10" fmla="*/ 3844018 h 4214530"/>
              <a:gd name="connsiteX11" fmla="*/ 856526 w 1180617"/>
              <a:gd name="connsiteY11" fmla="*/ 3809294 h 4214530"/>
              <a:gd name="connsiteX12" fmla="*/ 925974 w 1180617"/>
              <a:gd name="connsiteY12" fmla="*/ 3728271 h 4214530"/>
              <a:gd name="connsiteX13" fmla="*/ 937549 w 1180617"/>
              <a:gd name="connsiteY13" fmla="*/ 3693547 h 4214530"/>
              <a:gd name="connsiteX14" fmla="*/ 983848 w 1180617"/>
              <a:gd name="connsiteY14" fmla="*/ 3635674 h 4214530"/>
              <a:gd name="connsiteX15" fmla="*/ 1006997 w 1180617"/>
              <a:gd name="connsiteY15" fmla="*/ 3566226 h 4214530"/>
              <a:gd name="connsiteX16" fmla="*/ 1041721 w 1180617"/>
              <a:gd name="connsiteY16" fmla="*/ 3496778 h 4214530"/>
              <a:gd name="connsiteX17" fmla="*/ 1053296 w 1180617"/>
              <a:gd name="connsiteY17" fmla="*/ 3392606 h 4214530"/>
              <a:gd name="connsiteX18" fmla="*/ 1076445 w 1180617"/>
              <a:gd name="connsiteY18" fmla="*/ 3300008 h 4214530"/>
              <a:gd name="connsiteX19" fmla="*/ 1088020 w 1180617"/>
              <a:gd name="connsiteY19" fmla="*/ 3242135 h 4214530"/>
              <a:gd name="connsiteX20" fmla="*/ 1099594 w 1180617"/>
              <a:gd name="connsiteY20" fmla="*/ 3207411 h 4214530"/>
              <a:gd name="connsiteX21" fmla="*/ 1122744 w 1180617"/>
              <a:gd name="connsiteY21" fmla="*/ 3103239 h 4214530"/>
              <a:gd name="connsiteX22" fmla="*/ 1134319 w 1180617"/>
              <a:gd name="connsiteY22" fmla="*/ 2941193 h 4214530"/>
              <a:gd name="connsiteX23" fmla="*/ 1157468 w 1180617"/>
              <a:gd name="connsiteY23" fmla="*/ 2721274 h 4214530"/>
              <a:gd name="connsiteX24" fmla="*/ 1180617 w 1180617"/>
              <a:gd name="connsiteY24" fmla="*/ 2084666 h 4214530"/>
              <a:gd name="connsiteX25" fmla="*/ 1169043 w 1180617"/>
              <a:gd name="connsiteY25" fmla="*/ 753578 h 4214530"/>
              <a:gd name="connsiteX26" fmla="*/ 1157468 w 1180617"/>
              <a:gd name="connsiteY26" fmla="*/ 718854 h 4214530"/>
              <a:gd name="connsiteX27" fmla="*/ 1122744 w 1180617"/>
              <a:gd name="connsiteY27" fmla="*/ 603107 h 4214530"/>
              <a:gd name="connsiteX28" fmla="*/ 1099594 w 1180617"/>
              <a:gd name="connsiteY28" fmla="*/ 522084 h 4214530"/>
              <a:gd name="connsiteX29" fmla="*/ 1076445 w 1180617"/>
              <a:gd name="connsiteY29" fmla="*/ 452636 h 4214530"/>
              <a:gd name="connsiteX30" fmla="*/ 1018572 w 1180617"/>
              <a:gd name="connsiteY30" fmla="*/ 348464 h 4214530"/>
              <a:gd name="connsiteX31" fmla="*/ 960698 w 1180617"/>
              <a:gd name="connsiteY31" fmla="*/ 290590 h 4214530"/>
              <a:gd name="connsiteX32" fmla="*/ 856526 w 1180617"/>
              <a:gd name="connsiteY32" fmla="*/ 244292 h 4214530"/>
              <a:gd name="connsiteX33" fmla="*/ 752354 w 1180617"/>
              <a:gd name="connsiteY33" fmla="*/ 209568 h 4214530"/>
              <a:gd name="connsiteX34" fmla="*/ 717630 w 1180617"/>
              <a:gd name="connsiteY34" fmla="*/ 197993 h 4214530"/>
              <a:gd name="connsiteX35" fmla="*/ 659757 w 1180617"/>
              <a:gd name="connsiteY35" fmla="*/ 151694 h 4214530"/>
              <a:gd name="connsiteX36" fmla="*/ 694481 w 1180617"/>
              <a:gd name="connsiteY36" fmla="*/ 140120 h 4214530"/>
              <a:gd name="connsiteX37" fmla="*/ 740779 w 1180617"/>
              <a:gd name="connsiteY37" fmla="*/ 82246 h 4214530"/>
              <a:gd name="connsiteX38" fmla="*/ 787078 w 1180617"/>
              <a:gd name="connsiteY38" fmla="*/ 35947 h 4214530"/>
              <a:gd name="connsiteX39" fmla="*/ 810227 w 1180617"/>
              <a:gd name="connsiteY39" fmla="*/ 1223 h 4214530"/>
              <a:gd name="connsiteX40" fmla="*/ 752354 w 1180617"/>
              <a:gd name="connsiteY40" fmla="*/ 59097 h 4214530"/>
              <a:gd name="connsiteX41" fmla="*/ 706055 w 1180617"/>
              <a:gd name="connsiteY41" fmla="*/ 128545 h 4214530"/>
              <a:gd name="connsiteX42" fmla="*/ 682906 w 1180617"/>
              <a:gd name="connsiteY42" fmla="*/ 163269 h 4214530"/>
              <a:gd name="connsiteX43" fmla="*/ 648182 w 1180617"/>
              <a:gd name="connsiteY43" fmla="*/ 174844 h 4214530"/>
              <a:gd name="connsiteX44" fmla="*/ 659757 w 1180617"/>
              <a:gd name="connsiteY44" fmla="*/ 209568 h 4214530"/>
              <a:gd name="connsiteX45" fmla="*/ 682906 w 1180617"/>
              <a:gd name="connsiteY45" fmla="*/ 244292 h 4214530"/>
              <a:gd name="connsiteX46" fmla="*/ 706055 w 1180617"/>
              <a:gd name="connsiteY46" fmla="*/ 336889 h 4214530"/>
              <a:gd name="connsiteX47" fmla="*/ 729205 w 1180617"/>
              <a:gd name="connsiteY47" fmla="*/ 360039 h 4214530"/>
              <a:gd name="connsiteX48" fmla="*/ 752354 w 1180617"/>
              <a:gd name="connsiteY48" fmla="*/ 417912 h 42145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1180617" h="4214530">
                <a:moveTo>
                  <a:pt x="0" y="4144960"/>
                </a:moveTo>
                <a:cubicBezTo>
                  <a:pt x="30865" y="4175825"/>
                  <a:pt x="77165" y="4252990"/>
                  <a:pt x="138896" y="4191259"/>
                </a:cubicBezTo>
                <a:cubicBezTo>
                  <a:pt x="152807" y="4177348"/>
                  <a:pt x="131179" y="4152676"/>
                  <a:pt x="127321" y="4133385"/>
                </a:cubicBezTo>
                <a:cubicBezTo>
                  <a:pt x="208344" y="4129527"/>
                  <a:pt x="289771" y="4130769"/>
                  <a:pt x="370389" y="4121811"/>
                </a:cubicBezTo>
                <a:cubicBezTo>
                  <a:pt x="447174" y="4113279"/>
                  <a:pt x="422876" y="4101355"/>
                  <a:pt x="474562" y="4075512"/>
                </a:cubicBezTo>
                <a:cubicBezTo>
                  <a:pt x="485475" y="4070056"/>
                  <a:pt x="498621" y="4069862"/>
                  <a:pt x="509286" y="4063937"/>
                </a:cubicBezTo>
                <a:cubicBezTo>
                  <a:pt x="533607" y="4050426"/>
                  <a:pt x="555585" y="4033072"/>
                  <a:pt x="578734" y="4017639"/>
                </a:cubicBezTo>
                <a:cubicBezTo>
                  <a:pt x="590309" y="4009922"/>
                  <a:pt x="600261" y="3998888"/>
                  <a:pt x="613458" y="3994489"/>
                </a:cubicBezTo>
                <a:cubicBezTo>
                  <a:pt x="657121" y="3979934"/>
                  <a:pt x="677834" y="3976413"/>
                  <a:pt x="717630" y="3936616"/>
                </a:cubicBezTo>
                <a:cubicBezTo>
                  <a:pt x="725346" y="3928899"/>
                  <a:pt x="732049" y="3920014"/>
                  <a:pt x="740779" y="3913466"/>
                </a:cubicBezTo>
                <a:cubicBezTo>
                  <a:pt x="777809" y="3885693"/>
                  <a:pt x="806831" y="3877200"/>
                  <a:pt x="833377" y="3844018"/>
                </a:cubicBezTo>
                <a:cubicBezTo>
                  <a:pt x="842067" y="3833155"/>
                  <a:pt x="847473" y="3819856"/>
                  <a:pt x="856526" y="3809294"/>
                </a:cubicBezTo>
                <a:cubicBezTo>
                  <a:pt x="890702" y="3769422"/>
                  <a:pt x="904715" y="3770789"/>
                  <a:pt x="925974" y="3728271"/>
                </a:cubicBezTo>
                <a:cubicBezTo>
                  <a:pt x="931430" y="3717358"/>
                  <a:pt x="932093" y="3704460"/>
                  <a:pt x="937549" y="3693547"/>
                </a:cubicBezTo>
                <a:cubicBezTo>
                  <a:pt x="952151" y="3664342"/>
                  <a:pt x="962314" y="3657207"/>
                  <a:pt x="983848" y="3635674"/>
                </a:cubicBezTo>
                <a:cubicBezTo>
                  <a:pt x="991564" y="3612525"/>
                  <a:pt x="993462" y="3586529"/>
                  <a:pt x="1006997" y="3566226"/>
                </a:cubicBezTo>
                <a:cubicBezTo>
                  <a:pt x="1036914" y="3521350"/>
                  <a:pt x="1025747" y="3544699"/>
                  <a:pt x="1041721" y="3496778"/>
                </a:cubicBezTo>
                <a:cubicBezTo>
                  <a:pt x="1045579" y="3462054"/>
                  <a:pt x="1047224" y="3427012"/>
                  <a:pt x="1053296" y="3392606"/>
                </a:cubicBezTo>
                <a:cubicBezTo>
                  <a:pt x="1058825" y="3361274"/>
                  <a:pt x="1070205" y="3331206"/>
                  <a:pt x="1076445" y="3300008"/>
                </a:cubicBezTo>
                <a:cubicBezTo>
                  <a:pt x="1080303" y="3280717"/>
                  <a:pt x="1083249" y="3261221"/>
                  <a:pt x="1088020" y="3242135"/>
                </a:cubicBezTo>
                <a:cubicBezTo>
                  <a:pt x="1090979" y="3230299"/>
                  <a:pt x="1096947" y="3219321"/>
                  <a:pt x="1099594" y="3207411"/>
                </a:cubicBezTo>
                <a:cubicBezTo>
                  <a:pt x="1126752" y="3085197"/>
                  <a:pt x="1096689" y="3181402"/>
                  <a:pt x="1122744" y="3103239"/>
                </a:cubicBezTo>
                <a:cubicBezTo>
                  <a:pt x="1126602" y="3049224"/>
                  <a:pt x="1129416" y="2995124"/>
                  <a:pt x="1134319" y="2941193"/>
                </a:cubicBezTo>
                <a:cubicBezTo>
                  <a:pt x="1151913" y="2747659"/>
                  <a:pt x="1142071" y="2959923"/>
                  <a:pt x="1157468" y="2721274"/>
                </a:cubicBezTo>
                <a:cubicBezTo>
                  <a:pt x="1171562" y="2502823"/>
                  <a:pt x="1174228" y="2308284"/>
                  <a:pt x="1180617" y="2084666"/>
                </a:cubicBezTo>
                <a:cubicBezTo>
                  <a:pt x="1176759" y="1640970"/>
                  <a:pt x="1176562" y="1197227"/>
                  <a:pt x="1169043" y="753578"/>
                </a:cubicBezTo>
                <a:cubicBezTo>
                  <a:pt x="1168836" y="741379"/>
                  <a:pt x="1160820" y="730585"/>
                  <a:pt x="1157468" y="718854"/>
                </a:cubicBezTo>
                <a:cubicBezTo>
                  <a:pt x="1122480" y="596399"/>
                  <a:pt x="1177759" y="768152"/>
                  <a:pt x="1122744" y="603107"/>
                </a:cubicBezTo>
                <a:cubicBezTo>
                  <a:pt x="1083844" y="486406"/>
                  <a:pt x="1143197" y="667428"/>
                  <a:pt x="1099594" y="522084"/>
                </a:cubicBezTo>
                <a:cubicBezTo>
                  <a:pt x="1092582" y="498712"/>
                  <a:pt x="1084161" y="475785"/>
                  <a:pt x="1076445" y="452636"/>
                </a:cubicBezTo>
                <a:cubicBezTo>
                  <a:pt x="1061891" y="408973"/>
                  <a:pt x="1058369" y="388261"/>
                  <a:pt x="1018572" y="348464"/>
                </a:cubicBezTo>
                <a:cubicBezTo>
                  <a:pt x="999281" y="329173"/>
                  <a:pt x="986580" y="299217"/>
                  <a:pt x="960698" y="290590"/>
                </a:cubicBezTo>
                <a:cubicBezTo>
                  <a:pt x="685029" y="198702"/>
                  <a:pt x="1021594" y="317656"/>
                  <a:pt x="856526" y="244292"/>
                </a:cubicBezTo>
                <a:cubicBezTo>
                  <a:pt x="856501" y="244281"/>
                  <a:pt x="769729" y="215360"/>
                  <a:pt x="752354" y="209568"/>
                </a:cubicBezTo>
                <a:cubicBezTo>
                  <a:pt x="740779" y="205710"/>
                  <a:pt x="727782" y="204761"/>
                  <a:pt x="717630" y="197993"/>
                </a:cubicBezTo>
                <a:cubicBezTo>
                  <a:pt x="673826" y="168791"/>
                  <a:pt x="692742" y="184681"/>
                  <a:pt x="659757" y="151694"/>
                </a:cubicBezTo>
                <a:cubicBezTo>
                  <a:pt x="671332" y="147836"/>
                  <a:pt x="684019" y="146397"/>
                  <a:pt x="694481" y="140120"/>
                </a:cubicBezTo>
                <a:cubicBezTo>
                  <a:pt x="717656" y="126215"/>
                  <a:pt x="724082" y="101726"/>
                  <a:pt x="740779" y="82246"/>
                </a:cubicBezTo>
                <a:cubicBezTo>
                  <a:pt x="754983" y="65675"/>
                  <a:pt x="774971" y="54107"/>
                  <a:pt x="787078" y="35947"/>
                </a:cubicBezTo>
                <a:cubicBezTo>
                  <a:pt x="794794" y="24372"/>
                  <a:pt x="821802" y="-6494"/>
                  <a:pt x="810227" y="1223"/>
                </a:cubicBezTo>
                <a:cubicBezTo>
                  <a:pt x="787527" y="16357"/>
                  <a:pt x="752354" y="59097"/>
                  <a:pt x="752354" y="59097"/>
                </a:cubicBezTo>
                <a:cubicBezTo>
                  <a:pt x="732012" y="120121"/>
                  <a:pt x="754223" y="70742"/>
                  <a:pt x="706055" y="128545"/>
                </a:cubicBezTo>
                <a:cubicBezTo>
                  <a:pt x="697149" y="139232"/>
                  <a:pt x="693769" y="154579"/>
                  <a:pt x="682906" y="163269"/>
                </a:cubicBezTo>
                <a:cubicBezTo>
                  <a:pt x="673379" y="170891"/>
                  <a:pt x="659757" y="170986"/>
                  <a:pt x="648182" y="174844"/>
                </a:cubicBezTo>
                <a:cubicBezTo>
                  <a:pt x="652040" y="186419"/>
                  <a:pt x="654301" y="198655"/>
                  <a:pt x="659757" y="209568"/>
                </a:cubicBezTo>
                <a:cubicBezTo>
                  <a:pt x="665978" y="222010"/>
                  <a:pt x="678022" y="231267"/>
                  <a:pt x="682906" y="244292"/>
                </a:cubicBezTo>
                <a:cubicBezTo>
                  <a:pt x="691201" y="266411"/>
                  <a:pt x="691778" y="313094"/>
                  <a:pt x="706055" y="336889"/>
                </a:cubicBezTo>
                <a:cubicBezTo>
                  <a:pt x="711670" y="346247"/>
                  <a:pt x="721488" y="352322"/>
                  <a:pt x="729205" y="360039"/>
                </a:cubicBezTo>
                <a:cubicBezTo>
                  <a:pt x="743507" y="402948"/>
                  <a:pt x="735322" y="383850"/>
                  <a:pt x="752354" y="417912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497711" y="3981216"/>
            <a:ext cx="3942109" cy="230832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Methods store a lot of extra information. They contain a “this” pointer which points to a space on the heap where the instance variables live. They have a variable that remembers which line was last executed and they store information about who called the current method.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1616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aching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aching" id="{E3E4484C-B620-AB4D-A257-40FA8917650D}" vid="{1881D74E-77CC-F642-A592-AAFA1B84A3B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14034</TotalTime>
  <Words>1310</Words>
  <Application>Microsoft Macintosh PowerPoint</Application>
  <PresentationFormat>On-screen Show (4:3)</PresentationFormat>
  <Paragraphs>546</Paragraphs>
  <Slides>96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96</vt:i4>
      </vt:variant>
    </vt:vector>
  </HeadingPairs>
  <TitlesOfParts>
    <vt:vector size="106" baseType="lpstr">
      <vt:lpstr>Calibri</vt:lpstr>
      <vt:lpstr>Century Gothic</vt:lpstr>
      <vt:lpstr>Chalkboard</vt:lpstr>
      <vt:lpstr>Courier</vt:lpstr>
      <vt:lpstr>Courier New</vt:lpstr>
      <vt:lpstr>ＭＳ Ｐゴシック</vt:lpstr>
      <vt:lpstr>Times</vt:lpstr>
      <vt:lpstr>Times New Roman</vt:lpstr>
      <vt:lpstr>Arial</vt:lpstr>
      <vt:lpstr>teaching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Stanford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 Piech</dc:creator>
  <cp:lastModifiedBy>Chris James Piech</cp:lastModifiedBy>
  <cp:revision>85</cp:revision>
  <cp:lastPrinted>2017-02-03T18:07:29Z</cp:lastPrinted>
  <dcterms:created xsi:type="dcterms:W3CDTF">2016-06-22T10:46:22Z</dcterms:created>
  <dcterms:modified xsi:type="dcterms:W3CDTF">2017-02-04T23:59:44Z</dcterms:modified>
</cp:coreProperties>
</file>